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9" r:id="rId4"/>
    <p:sldId id="259" r:id="rId5"/>
    <p:sldId id="260" r:id="rId6"/>
    <p:sldId id="307" r:id="rId7"/>
    <p:sldId id="308" r:id="rId8"/>
    <p:sldId id="309" r:id="rId9"/>
    <p:sldId id="310" r:id="rId10"/>
    <p:sldId id="311" r:id="rId11"/>
    <p:sldId id="313" r:id="rId12"/>
    <p:sldId id="312" r:id="rId13"/>
    <p:sldId id="261" r:id="rId14"/>
    <p:sldId id="263" r:id="rId15"/>
    <p:sldId id="264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4" r:id="rId34"/>
    <p:sldId id="325" r:id="rId35"/>
    <p:sldId id="265" r:id="rId36"/>
    <p:sldId id="266" r:id="rId37"/>
    <p:sldId id="267" r:id="rId38"/>
    <p:sldId id="273" r:id="rId39"/>
    <p:sldId id="269" r:id="rId40"/>
    <p:sldId id="270" r:id="rId41"/>
    <p:sldId id="288" r:id="rId42"/>
    <p:sldId id="282" r:id="rId43"/>
    <p:sldId id="283" r:id="rId44"/>
    <p:sldId id="284" r:id="rId45"/>
    <p:sldId id="285" r:id="rId46"/>
    <p:sldId id="290" r:id="rId47"/>
    <p:sldId id="286" r:id="rId48"/>
    <p:sldId id="287" r:id="rId49"/>
    <p:sldId id="291" r:id="rId50"/>
    <p:sldId id="292" r:id="rId51"/>
    <p:sldId id="296" r:id="rId52"/>
    <p:sldId id="293" r:id="rId53"/>
    <p:sldId id="295" r:id="rId54"/>
    <p:sldId id="294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262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759236" y="2075505"/>
            <a:ext cx="8679915" cy="96695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smtClean="0"/>
              <a:t> </a:t>
            </a:r>
            <a:r>
              <a:rPr lang="en-US" altLang="ko-KR" dirty="0" smtClean="0"/>
              <a:t>TEAM</a:t>
            </a:r>
            <a:endParaRPr lang="ko-KR" altLang="en-US" sz="3000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1759236" y="2900425"/>
            <a:ext cx="8673427" cy="191033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 smtClean="0"/>
              <a:t>Wedding </a:t>
            </a:r>
            <a:r>
              <a:rPr lang="en-US" altLang="ko-KR" sz="6000" dirty="0" err="1" smtClean="0"/>
              <a:t>Suda</a:t>
            </a:r>
            <a:endParaRPr lang="en-US" altLang="ko-KR" sz="6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안윤선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설재호</a:t>
            </a:r>
            <a:r>
              <a:rPr lang="en-US" altLang="ko-KR" sz="2000" dirty="0"/>
              <a:t>, </a:t>
            </a:r>
            <a:r>
              <a:rPr lang="ko-KR" altLang="en-US" sz="2000" dirty="0"/>
              <a:t>이경무</a:t>
            </a:r>
            <a:r>
              <a:rPr lang="en-US" altLang="ko-KR" sz="2000" dirty="0"/>
              <a:t>, </a:t>
            </a:r>
            <a:r>
              <a:rPr lang="ko-KR" altLang="en-US" sz="2000" dirty="0"/>
              <a:t>김하은</a:t>
            </a:r>
          </a:p>
        </p:txBody>
      </p:sp>
    </p:spTree>
    <p:extLst>
      <p:ext uri="{BB962C8B-B14F-4D97-AF65-F5344CB8AC3E}">
        <p14:creationId xmlns:p14="http://schemas.microsoft.com/office/powerpoint/2010/main" val="3951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56" y="1204118"/>
            <a:ext cx="591585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5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유스케이스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72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891" y="686926"/>
            <a:ext cx="83248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0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SITE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83463" y="803186"/>
            <a:ext cx="3094527" cy="5248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웨딩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플래너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상담신청 예약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웨딩홀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검색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웨딩홀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입찰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</a:p>
          <a:p>
            <a:pPr marL="0" indent="0">
              <a:buNone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스튜디오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드레스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헤어메이크업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신혼여행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787133" y="803188"/>
            <a:ext cx="2950438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지식인</a:t>
            </a: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지식인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상품권 교환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포인트몰</a:t>
            </a:r>
            <a:endParaRPr lang="ko-KR" altLang="en-US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</a:t>
            </a: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문의게시판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웨딩후기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8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99753"/>
            <a:ext cx="12192000" cy="6477760"/>
            <a:chOff x="0" y="99753"/>
            <a:chExt cx="12192000" cy="64777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12503"/>
              <a:ext cx="12192000" cy="576501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57942" y="99753"/>
              <a:ext cx="3150523" cy="548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48051" y="1953491"/>
              <a:ext cx="831273" cy="5320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제목 1"/>
            <p:cNvSpPr txBox="1">
              <a:spLocks/>
            </p:cNvSpPr>
            <p:nvPr/>
          </p:nvSpPr>
          <p:spPr>
            <a:xfrm>
              <a:off x="231925" y="180304"/>
              <a:ext cx="2993413" cy="509654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1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000" dirty="0" smtClean="0">
                  <a:solidFill>
                    <a:schemeClr val="bg1"/>
                  </a:solidFill>
                </a:rPr>
                <a:t>소   개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0" y="99753"/>
            <a:ext cx="12192000" cy="6622068"/>
            <a:chOff x="0" y="99753"/>
            <a:chExt cx="12192000" cy="662206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29128"/>
              <a:ext cx="12192000" cy="5892693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57942" y="99753"/>
              <a:ext cx="3150523" cy="548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제목 1"/>
            <p:cNvSpPr txBox="1">
              <a:spLocks/>
            </p:cNvSpPr>
            <p:nvPr/>
          </p:nvSpPr>
          <p:spPr>
            <a:xfrm>
              <a:off x="231925" y="180304"/>
              <a:ext cx="2993413" cy="509654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1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000" dirty="0" smtClean="0">
                  <a:solidFill>
                    <a:schemeClr val="bg1"/>
                  </a:solidFill>
                </a:rPr>
                <a:t>예    약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48050" y="2025644"/>
              <a:ext cx="897775" cy="7175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0" y="99753"/>
            <a:ext cx="12192000" cy="6510837"/>
            <a:chOff x="0" y="99753"/>
            <a:chExt cx="12192000" cy="651083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12503"/>
              <a:ext cx="12192000" cy="5798087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57942" y="99753"/>
              <a:ext cx="3150523" cy="548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제목 1"/>
            <p:cNvSpPr txBox="1">
              <a:spLocks/>
            </p:cNvSpPr>
            <p:nvPr/>
          </p:nvSpPr>
          <p:spPr>
            <a:xfrm>
              <a:off x="231925" y="180304"/>
              <a:ext cx="2993413" cy="509654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1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000" dirty="0" smtClean="0">
                  <a:solidFill>
                    <a:schemeClr val="bg1"/>
                  </a:solidFill>
                </a:rPr>
                <a:t>정    보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181300" y="1971048"/>
              <a:ext cx="1745675" cy="7175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0" y="99753"/>
            <a:ext cx="12192000" cy="6591992"/>
            <a:chOff x="0" y="99753"/>
            <a:chExt cx="12192000" cy="659199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18180"/>
              <a:ext cx="12192000" cy="5873565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57942" y="99753"/>
              <a:ext cx="3150523" cy="548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231925" y="180304"/>
              <a:ext cx="2993413" cy="509654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1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000" dirty="0" smtClean="0">
                  <a:solidFill>
                    <a:schemeClr val="bg1"/>
                  </a:solidFill>
                </a:rPr>
                <a:t>지   식   인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81550" y="1992568"/>
              <a:ext cx="590204" cy="3100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0" y="99753"/>
            <a:ext cx="12192000" cy="6525483"/>
            <a:chOff x="0" y="99753"/>
            <a:chExt cx="12192000" cy="652548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03250"/>
              <a:ext cx="12192000" cy="5821986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157942" y="99753"/>
              <a:ext cx="3150523" cy="548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제목 1"/>
            <p:cNvSpPr txBox="1">
              <a:spLocks/>
            </p:cNvSpPr>
            <p:nvPr/>
          </p:nvSpPr>
          <p:spPr>
            <a:xfrm>
              <a:off x="231925" y="180304"/>
              <a:ext cx="2993413" cy="509654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1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000" dirty="0" smtClean="0">
                  <a:solidFill>
                    <a:schemeClr val="bg1"/>
                  </a:solidFill>
                </a:rPr>
                <a:t>포  인  트  몰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997590" y="1977632"/>
              <a:ext cx="897775" cy="2335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313" y="99753"/>
            <a:ext cx="12192000" cy="6546005"/>
            <a:chOff x="8313" y="99753"/>
            <a:chExt cx="12192000" cy="654600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" y="796417"/>
              <a:ext cx="12192000" cy="5849341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157942" y="99753"/>
              <a:ext cx="3150523" cy="548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제목 1"/>
            <p:cNvSpPr txBox="1">
              <a:spLocks/>
            </p:cNvSpPr>
            <p:nvPr/>
          </p:nvSpPr>
          <p:spPr>
            <a:xfrm>
              <a:off x="231925" y="180304"/>
              <a:ext cx="2993413" cy="509654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1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000" dirty="0" smtClean="0">
                  <a:solidFill>
                    <a:schemeClr val="bg1"/>
                  </a:solidFill>
                </a:rPr>
                <a:t>커  뮤  </a:t>
              </a:r>
              <a:r>
                <a:rPr lang="ko-KR" altLang="en-US" sz="3000" dirty="0" err="1" smtClean="0">
                  <a:solidFill>
                    <a:schemeClr val="bg1"/>
                  </a:solidFill>
                </a:rPr>
                <a:t>니</a:t>
              </a:r>
              <a:r>
                <a:rPr lang="ko-KR" altLang="en-US" sz="3000" dirty="0" smtClean="0">
                  <a:solidFill>
                    <a:schemeClr val="bg1"/>
                  </a:solidFill>
                </a:rPr>
                <a:t>  티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039569" y="1971871"/>
              <a:ext cx="897775" cy="1012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533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2529" y="2914315"/>
            <a:ext cx="5490224" cy="168939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 smtClean="0"/>
              <a:t>웨딩수다</a:t>
            </a:r>
            <a:r>
              <a:rPr lang="ko-KR" altLang="en-US" dirty="0" smtClean="0"/>
              <a:t>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입찰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96616" y="939335"/>
            <a:ext cx="5490224" cy="1023690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주  요  기  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67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지도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1215636"/>
            <a:ext cx="6281738" cy="4423553"/>
          </a:xfrm>
        </p:spPr>
      </p:pic>
    </p:spTree>
    <p:extLst>
      <p:ext uri="{BB962C8B-B14F-4D97-AF65-F5344CB8AC3E}">
        <p14:creationId xmlns:p14="http://schemas.microsoft.com/office/powerpoint/2010/main" val="224306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예약 데이터 전송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1237228"/>
            <a:ext cx="6281738" cy="4380369"/>
          </a:xfrm>
        </p:spPr>
      </p:pic>
    </p:spTree>
    <p:extLst>
      <p:ext uri="{BB962C8B-B14F-4D97-AF65-F5344CB8AC3E}">
        <p14:creationId xmlns:p14="http://schemas.microsoft.com/office/powerpoint/2010/main" val="373300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예약 데이터 전송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30" y="2314955"/>
            <a:ext cx="6281738" cy="164282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5269431"/>
            <a:ext cx="10058400" cy="141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입찰 게시판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1634008"/>
            <a:ext cx="6281738" cy="3586809"/>
          </a:xfrm>
        </p:spPr>
      </p:pic>
    </p:spTree>
    <p:extLst>
      <p:ext uri="{BB962C8B-B14F-4D97-AF65-F5344CB8AC3E}">
        <p14:creationId xmlns:p14="http://schemas.microsoft.com/office/powerpoint/2010/main" val="274228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/>
              <a:t>기획의도</a:t>
            </a:r>
            <a:endParaRPr lang="en-US" altLang="ko-KR" sz="4000" dirty="0" smtClean="0"/>
          </a:p>
          <a:p>
            <a:pPr>
              <a:lnSpc>
                <a:spcPct val="150000"/>
              </a:lnSpc>
            </a:pPr>
            <a:r>
              <a:rPr lang="ko-KR" altLang="en-US" sz="4000" dirty="0" smtClean="0"/>
              <a:t>개발환경</a:t>
            </a:r>
            <a:endParaRPr lang="en-US" altLang="ko-KR" sz="4000" dirty="0" smtClean="0"/>
          </a:p>
          <a:p>
            <a:pPr>
              <a:lnSpc>
                <a:spcPct val="150000"/>
              </a:lnSpc>
            </a:pPr>
            <a:r>
              <a:rPr lang="ko-KR" altLang="en-US" sz="4000" dirty="0" err="1" smtClean="0"/>
              <a:t>주요일정</a:t>
            </a:r>
            <a:r>
              <a:rPr lang="ko-KR" altLang="en-US" sz="4000" dirty="0" smtClean="0"/>
              <a:t> 및 </a:t>
            </a:r>
            <a:r>
              <a:rPr lang="ko-KR" altLang="en-US" sz="4000" dirty="0" err="1" smtClean="0"/>
              <a:t>기능분담</a:t>
            </a:r>
            <a:endParaRPr lang="en-US" altLang="ko-KR" sz="4000" dirty="0" smtClean="0"/>
          </a:p>
          <a:p>
            <a:pPr>
              <a:lnSpc>
                <a:spcPct val="150000"/>
              </a:lnSpc>
            </a:pPr>
            <a:r>
              <a:rPr lang="ko-KR" altLang="en-US" sz="4000" dirty="0" smtClean="0"/>
              <a:t>사이트 주요 기능</a:t>
            </a:r>
            <a:endParaRPr lang="en-US" altLang="ko-KR" sz="4000" dirty="0" smtClean="0"/>
          </a:p>
        </p:txBody>
      </p:sp>
    </p:spTree>
    <p:extLst>
      <p:ext uri="{BB962C8B-B14F-4D97-AF65-F5344CB8AC3E}">
        <p14:creationId xmlns:p14="http://schemas.microsoft.com/office/powerpoint/2010/main" val="23447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입찰 게시판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글쓰기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2218375"/>
            <a:ext cx="6281738" cy="2418074"/>
          </a:xfrm>
        </p:spPr>
      </p:pic>
    </p:spTree>
    <p:extLst>
      <p:ext uri="{BB962C8B-B14F-4D97-AF65-F5344CB8AC3E}">
        <p14:creationId xmlns:p14="http://schemas.microsoft.com/office/powerpoint/2010/main" val="144625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입찰 게시판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60" y="893825"/>
            <a:ext cx="6281738" cy="216395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60" y="3231605"/>
            <a:ext cx="6242805" cy="24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6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입찰 게시판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답글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642071"/>
            <a:ext cx="6281738" cy="253030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71" y="3806746"/>
            <a:ext cx="6917696" cy="15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6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입찰 게시판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작성자만 열람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0" y="1116993"/>
            <a:ext cx="6281738" cy="144329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849" y="3286126"/>
            <a:ext cx="6835140" cy="176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2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96616" y="939335"/>
            <a:ext cx="5490224" cy="1023690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주  요  기  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97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로그인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849328"/>
            <a:ext cx="5557345" cy="35558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96212" y="449496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24477" y="4471134"/>
            <a:ext cx="277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후 메인 페이지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7" b="5453"/>
          <a:stretch/>
        </p:blipFill>
        <p:spPr>
          <a:xfrm>
            <a:off x="273444" y="4889916"/>
            <a:ext cx="2631429" cy="750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3" b="7839"/>
          <a:stretch/>
        </p:blipFill>
        <p:spPr>
          <a:xfrm>
            <a:off x="265132" y="5768270"/>
            <a:ext cx="2648055" cy="707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886597" y="5434756"/>
            <a:ext cx="3023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/>
              <a:t>아이디</a:t>
            </a:r>
            <a:r>
              <a:rPr lang="en-US" altLang="ko-KR" sz="1200" dirty="0" smtClean="0"/>
              <a:t>,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비밀번호 입력 여부 자바스크립트를 통해 체크 후 </a:t>
            </a:r>
            <a:r>
              <a:rPr lang="ko-KR" altLang="en-US" sz="1200" dirty="0" err="1" smtClean="0"/>
              <a:t>알럿</a:t>
            </a:r>
            <a:r>
              <a:rPr lang="ko-KR" altLang="en-US" sz="1200" dirty="0" smtClean="0"/>
              <a:t> 띄움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781193" y="4992794"/>
            <a:ext cx="6297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altLang="ko-KR" sz="1200" dirty="0" smtClean="0"/>
              <a:t>1. </a:t>
            </a:r>
            <a:r>
              <a:rPr lang="ko-KR" altLang="en-US" sz="1200" dirty="0" smtClean="0"/>
              <a:t>로그인시 입력한 아이디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비밀번호 전달</a:t>
            </a:r>
            <a:endParaRPr lang="en-US" altLang="ko-KR" sz="1200" dirty="0" smtClean="0"/>
          </a:p>
          <a:p>
            <a:pPr lvl="0" fontAlgn="base"/>
            <a:r>
              <a:rPr lang="en-US" altLang="ko-KR" sz="1200" dirty="0" smtClean="0"/>
              <a:t>2. </a:t>
            </a:r>
            <a:r>
              <a:rPr lang="ko-KR" altLang="en-US" sz="1200" dirty="0" smtClean="0"/>
              <a:t>회원정보 </a:t>
            </a:r>
            <a:r>
              <a:rPr lang="en-US" altLang="ko-KR" sz="1200" dirty="0" smtClean="0"/>
              <a:t>DB</a:t>
            </a:r>
            <a:r>
              <a:rPr lang="ko-KR" altLang="en-US" sz="1200" dirty="0"/>
              <a:t>에 저장되어 있는 </a:t>
            </a:r>
            <a:r>
              <a:rPr lang="ko-KR" altLang="en-US" sz="1200" dirty="0" smtClean="0"/>
              <a:t>데이터와 일치하는지 확인</a:t>
            </a:r>
            <a:endParaRPr lang="en-US" altLang="ko-KR" sz="1200" dirty="0"/>
          </a:p>
          <a:p>
            <a:pPr lvl="0" fontAlgn="base"/>
            <a:r>
              <a:rPr lang="en-US" altLang="ko-KR" sz="1200" dirty="0" smtClean="0"/>
              <a:t>3. </a:t>
            </a:r>
            <a:r>
              <a:rPr lang="ko-KR" altLang="en-US" sz="1200" dirty="0" smtClean="0"/>
              <a:t>일치했을 경우 </a:t>
            </a:r>
            <a:endParaRPr lang="en-US" altLang="ko-KR" sz="1200" dirty="0"/>
          </a:p>
          <a:p>
            <a:pPr lvl="0" fontAlgn="base"/>
            <a:r>
              <a:rPr lang="en-US" altLang="ko-KR" sz="1200" dirty="0" smtClean="0"/>
              <a:t>     - </a:t>
            </a:r>
            <a:r>
              <a:rPr lang="ko-KR" altLang="en-US" sz="1200" dirty="0" smtClean="0"/>
              <a:t>로그인 성공 여부</a:t>
            </a:r>
            <a:r>
              <a:rPr lang="en-US" altLang="ko-KR" sz="1200" dirty="0" smtClean="0"/>
              <a:t>(‘success’), </a:t>
            </a:r>
            <a:r>
              <a:rPr lang="ko-KR" altLang="en-US" sz="1200" dirty="0" smtClean="0"/>
              <a:t>아이디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닉네임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일반</a:t>
            </a:r>
            <a:r>
              <a:rPr lang="en-US" altLang="ko-KR" sz="1200" dirty="0"/>
              <a:t>/</a:t>
            </a:r>
            <a:r>
              <a:rPr lang="ko-KR" altLang="en-US" sz="1200" dirty="0"/>
              <a:t>기업 </a:t>
            </a:r>
            <a:r>
              <a:rPr lang="ko-KR" altLang="en-US" sz="1200" dirty="0" smtClean="0"/>
              <a:t>회원 타입 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포인트 점수</a:t>
            </a:r>
            <a:endParaRPr lang="en-US" altLang="ko-KR" sz="1200" dirty="0" smtClean="0"/>
          </a:p>
          <a:p>
            <a:pPr lvl="0" fontAlgn="base"/>
            <a:r>
              <a:rPr lang="ko-KR" altLang="en-US" sz="1200" dirty="0" smtClean="0"/>
              <a:t>      세션에  저장</a:t>
            </a:r>
            <a:endParaRPr lang="en-US" altLang="ko-KR" sz="1200" dirty="0"/>
          </a:p>
          <a:p>
            <a:pPr lvl="0" fontAlgn="base"/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ko-KR" altLang="en-US" sz="1200" dirty="0" smtClean="0"/>
              <a:t>로그인 체크 페이지에서 로그인 성공 </a:t>
            </a:r>
            <a:r>
              <a:rPr lang="ko-KR" altLang="en-US" sz="1200" dirty="0" err="1" smtClean="0"/>
              <a:t>알럿</a:t>
            </a:r>
            <a:r>
              <a:rPr lang="ko-KR" altLang="en-US" sz="1200" dirty="0" smtClean="0"/>
              <a:t> 띄우고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메인페이지로 이동</a:t>
            </a:r>
            <a:endParaRPr lang="en-US" altLang="ko-KR" sz="1200" dirty="0" smtClean="0"/>
          </a:p>
          <a:p>
            <a:pPr lvl="0" fontAlgn="base"/>
            <a:r>
              <a:rPr lang="en-US" altLang="ko-KR" sz="1200" dirty="0" smtClean="0"/>
              <a:t>4. </a:t>
            </a:r>
            <a:r>
              <a:rPr lang="ko-KR" altLang="en-US" sz="1200" dirty="0"/>
              <a:t>불일치 했을 </a:t>
            </a:r>
            <a:r>
              <a:rPr lang="ko-KR" altLang="en-US" sz="1200" dirty="0" smtClean="0"/>
              <a:t>경우</a:t>
            </a:r>
            <a:endParaRPr lang="en-US" altLang="ko-KR" sz="1200" dirty="0" smtClean="0"/>
          </a:p>
          <a:p>
            <a:pPr lvl="0" fontAlgn="base"/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로그인 </a:t>
            </a:r>
            <a:r>
              <a:rPr lang="ko-KR" altLang="en-US" sz="1200" dirty="0"/>
              <a:t>성공 </a:t>
            </a:r>
            <a:r>
              <a:rPr lang="ko-KR" altLang="en-US" sz="1200" dirty="0" smtClean="0"/>
              <a:t>여부</a:t>
            </a:r>
            <a:r>
              <a:rPr lang="en-US" altLang="ko-KR" sz="1200" dirty="0" smtClean="0"/>
              <a:t>(‘fail’)</a:t>
            </a:r>
            <a:r>
              <a:rPr lang="ko-KR" altLang="en-US" sz="1200" dirty="0" smtClean="0"/>
              <a:t> 세션에 저장 </a:t>
            </a:r>
            <a:r>
              <a:rPr lang="ko-KR" altLang="en-US" sz="1200" dirty="0"/>
              <a:t>후 </a:t>
            </a:r>
            <a:endParaRPr lang="en-US" altLang="ko-KR" sz="1200" dirty="0" smtClean="0"/>
          </a:p>
          <a:p>
            <a:pPr lvl="0" fontAlgn="base"/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로그인 체크 페이지에서 아이디</a:t>
            </a:r>
            <a:r>
              <a:rPr lang="en-US" altLang="ko-KR" sz="1200" dirty="0"/>
              <a:t>/</a:t>
            </a:r>
            <a:r>
              <a:rPr lang="ko-KR" altLang="en-US" sz="1200" dirty="0"/>
              <a:t>비밀번호 일치하지 않다는 </a:t>
            </a:r>
            <a:r>
              <a:rPr lang="ko-KR" altLang="en-US" sz="1200" dirty="0" err="1"/>
              <a:t>알럿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띄움</a:t>
            </a:r>
            <a:endParaRPr lang="ko-KR" altLang="en-US" sz="1200" dirty="0"/>
          </a:p>
          <a:p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48" y="849328"/>
            <a:ext cx="6078255" cy="39000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19" y="2138357"/>
            <a:ext cx="6175144" cy="95880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6766560" y="874901"/>
            <a:ext cx="4281055" cy="654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8765785" y="1617984"/>
            <a:ext cx="353180" cy="3936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정보게시판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96616" y="939335"/>
            <a:ext cx="5490224" cy="1023690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주  요  기  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92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스튜디오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/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드레스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/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헤어메이크업 리스트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(MVC</a:t>
                      </a:r>
                      <a:r>
                        <a:rPr lang="ko-KR" altLang="en-US" sz="1500" baseline="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이용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  <a:endParaRPr lang="ko-KR" altLang="en-US" sz="15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854608"/>
            <a:ext cx="6894716" cy="37672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8" y="4670495"/>
            <a:ext cx="5588408" cy="198340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685905" y="1163782"/>
            <a:ext cx="1138844" cy="257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68385" y="6309360"/>
            <a:ext cx="656706" cy="257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12327" y="6267796"/>
            <a:ext cx="839586" cy="330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44001" y="2307426"/>
            <a:ext cx="5280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DB</a:t>
            </a:r>
            <a:r>
              <a:rPr lang="ko-KR" altLang="en-US" dirty="0" smtClean="0"/>
              <a:t>에 저장된 리스트 출력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상품등록</a:t>
            </a:r>
            <a:endParaRPr lang="en-US" altLang="ko-KR" dirty="0" smtClean="0"/>
          </a:p>
          <a:p>
            <a:r>
              <a:rPr lang="ko-KR" altLang="en-US" sz="1200" dirty="0" smtClean="0"/>
              <a:t> 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로그인 세션에 저장되어 있는 아이디를 비교하여 기업회원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관리자일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    경우에만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상품 등록 버튼 보이게 구현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(</a:t>
            </a:r>
            <a:r>
              <a:rPr lang="ko-KR" altLang="en-US" sz="1200" dirty="0" err="1" smtClean="0"/>
              <a:t>캡처본은</a:t>
            </a:r>
            <a:r>
              <a:rPr lang="ko-KR" altLang="en-US" sz="1200" dirty="0" smtClean="0"/>
              <a:t> 기업회원으로 로그인 된 경우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r>
              <a:rPr lang="en-US" altLang="ko-KR" sz="1200" dirty="0" smtClean="0"/>
              <a:t>      - </a:t>
            </a:r>
            <a:r>
              <a:rPr lang="ko-KR" altLang="en-US" sz="1200" dirty="0" smtClean="0"/>
              <a:t>일반회원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비회원은 버튼이 보이지 않음</a:t>
            </a:r>
            <a:endParaRPr lang="en-US" altLang="ko-KR" sz="1200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검색 기능</a:t>
            </a:r>
            <a:endParaRPr lang="en-US" altLang="ko-KR" dirty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검색어는</a:t>
            </a:r>
            <a:r>
              <a:rPr lang="ko-KR" altLang="en-US" sz="1200" dirty="0" smtClean="0"/>
              <a:t> 업체명과 비교하여 해당 검색어가 들어가는 업체 리스트 출력</a:t>
            </a:r>
            <a:endParaRPr lang="en-US" altLang="ko-KR" sz="1200" dirty="0" smtClean="0"/>
          </a:p>
          <a:p>
            <a:r>
              <a:rPr lang="en-US" altLang="ko-KR" sz="1200" dirty="0" smtClean="0"/>
              <a:t>      - </a:t>
            </a:r>
            <a:r>
              <a:rPr lang="ko-KR" altLang="en-US" sz="1200" dirty="0"/>
              <a:t>리스트에서 보던 페이지 번호와 </a:t>
            </a:r>
            <a:r>
              <a:rPr lang="ko-KR" altLang="en-US" sz="1200" dirty="0" err="1"/>
              <a:t>검색어를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controller</a:t>
            </a:r>
            <a:r>
              <a:rPr lang="ko-KR" altLang="en-US" sz="1200" dirty="0" smtClean="0"/>
              <a:t>에 전달하여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</a:t>
            </a:r>
            <a:r>
              <a:rPr lang="ko-KR" altLang="en-US" sz="1200" dirty="0" smtClean="0"/>
              <a:t>상품 보기 후 다시 리스트로 돌아와도 검색한 리스트 출력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하단 페이지 넘버링 구현</a:t>
            </a:r>
          </a:p>
          <a:p>
            <a:r>
              <a:rPr lang="en-US" altLang="ko-KR" sz="1200" dirty="0" smtClean="0"/>
              <a:t>    - </a:t>
            </a:r>
            <a:r>
              <a:rPr lang="ko-KR" altLang="en-US" sz="1200" dirty="0" smtClean="0"/>
              <a:t>첫번째 페이지 또는 마지막 페이지의 경우 </a:t>
            </a:r>
            <a:r>
              <a:rPr lang="ko-KR" altLang="en-US" sz="1200" dirty="0" err="1" smtClean="0"/>
              <a:t>이전페이지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다음페이지로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이동할 수 있는 아이콘이 보이지 않게 구현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5341614" y="1093708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28618" y="6248223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6249" y="6228651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5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스튜디오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/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드레스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/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헤어메이크업 상품 보기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0" t="83542" r="152" b="321"/>
          <a:stretch/>
        </p:blipFill>
        <p:spPr>
          <a:xfrm>
            <a:off x="107925" y="5061927"/>
            <a:ext cx="4065153" cy="11393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843007"/>
            <a:ext cx="8416623" cy="41327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2692" y="1047404"/>
            <a:ext cx="619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상품 보기는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해야 볼 수 있도록 구현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세션에 저장되어 있는 로그인 성공여부를 통해 로그인 되어있는지 체크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841375" y="4330931"/>
            <a:ext cx="1797550" cy="532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355133" y="5144998"/>
            <a:ext cx="45240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ko-KR" altLang="en-US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로그인한 </a:t>
            </a:r>
            <a:r>
              <a:rPr lang="ko-KR" altLang="en-US" sz="1200" dirty="0"/>
              <a:t>회원</a:t>
            </a:r>
            <a:r>
              <a:rPr lang="en-US" altLang="ko-KR" sz="1200" dirty="0"/>
              <a:t>(</a:t>
            </a:r>
            <a:r>
              <a:rPr lang="ko-KR" altLang="en-US" sz="1200" dirty="0"/>
              <a:t>기업회원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아이디와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        </a:t>
            </a:r>
            <a:r>
              <a:rPr lang="ko-KR" altLang="en-US" sz="1200" dirty="0" smtClean="0"/>
              <a:t>상품을 </a:t>
            </a:r>
            <a:r>
              <a:rPr lang="ko-KR" altLang="en-US" sz="1200" dirty="0"/>
              <a:t>등록한 회원의 아이디가 일치할 </a:t>
            </a:r>
            <a:r>
              <a:rPr lang="ko-KR" altLang="en-US" sz="1200" dirty="0" smtClean="0"/>
              <a:t>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관리자일 경우 </a:t>
            </a:r>
            <a:endParaRPr lang="en-US" altLang="ko-KR" sz="1200" dirty="0" smtClean="0"/>
          </a:p>
          <a:p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수정</a:t>
            </a:r>
            <a:r>
              <a:rPr lang="en-US" altLang="ko-KR" sz="1200" dirty="0"/>
              <a:t>,</a:t>
            </a:r>
            <a:r>
              <a:rPr lang="ko-KR" altLang="en-US" sz="1200" dirty="0"/>
              <a:t>삭제</a:t>
            </a:r>
            <a:r>
              <a:rPr lang="en-US" altLang="ko-KR" sz="1200" dirty="0"/>
              <a:t>,</a:t>
            </a:r>
            <a:r>
              <a:rPr lang="ko-KR" altLang="en-US" sz="1200" dirty="0"/>
              <a:t>목록 버튼이 보이게 구현  </a:t>
            </a: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06603" y="4067227"/>
            <a:ext cx="3371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상담신청 페이지로 이동</a:t>
            </a:r>
            <a:endParaRPr lang="en-US" altLang="ko-KR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- </a:t>
            </a:r>
            <a:r>
              <a:rPr lang="ko-KR" altLang="en-US" sz="1200" dirty="0" smtClean="0"/>
              <a:t>상품 정보를 본 뒤 바로 상담신청 페이지로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ko-KR" altLang="en-US" sz="1200" dirty="0" smtClean="0"/>
              <a:t>  이동할 수 있게 버튼 구현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- </a:t>
            </a:r>
            <a:r>
              <a:rPr lang="ko-KR" altLang="en-US" sz="1200" dirty="0" smtClean="0"/>
              <a:t>현재 로그인 중인 세션의 아이디가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  일반회원 또는 해당 상품의 업체가 아닌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ko-KR" altLang="en-US" sz="1200" dirty="0" smtClean="0"/>
              <a:t>다른 기업 회원일 경우에 상담신청 버튼이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</a:t>
            </a:r>
            <a:r>
              <a:rPr lang="ko-KR" altLang="en-US" sz="1200" dirty="0" smtClean="0"/>
              <a:t> 보이게 구현</a:t>
            </a:r>
            <a:r>
              <a:rPr lang="en-US" altLang="ko-KR" sz="1200" dirty="0" smtClean="0"/>
              <a:t> </a:t>
            </a:r>
            <a:endParaRPr lang="en-US" altLang="ko-KR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107925" y="1047404"/>
            <a:ext cx="5478227" cy="3815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5994" r="1392" b="7291"/>
          <a:stretch/>
        </p:blipFill>
        <p:spPr>
          <a:xfrm>
            <a:off x="5712692" y="1729942"/>
            <a:ext cx="3441469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5674900" y="2707306"/>
            <a:ext cx="554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/>
              <a:t>로그인 성공여부 세션이 </a:t>
            </a:r>
            <a:r>
              <a:rPr lang="en-US" altLang="ko-KR" sz="1200" dirty="0" smtClean="0"/>
              <a:t>‘fail’</a:t>
            </a:r>
            <a:r>
              <a:rPr lang="ko-KR" altLang="en-US" sz="1200" dirty="0" smtClean="0"/>
              <a:t>이라면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err="1" smtClean="0"/>
              <a:t>로그인을</a:t>
            </a:r>
            <a:r>
              <a:rPr lang="ko-KR" altLang="en-US" sz="1200" dirty="0" smtClean="0"/>
              <a:t> 하지 않은 경우이기 때문에 자바 스크립트로 </a:t>
            </a:r>
            <a:r>
              <a:rPr lang="ko-KR" altLang="en-US" sz="1200" dirty="0" err="1" smtClean="0"/>
              <a:t>알럿</a:t>
            </a:r>
            <a:r>
              <a:rPr lang="ko-KR" altLang="en-US" sz="1200" dirty="0" smtClean="0"/>
              <a:t> 띄움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712692" y="3330656"/>
            <a:ext cx="5634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상품 정보 출력</a:t>
            </a:r>
            <a:endParaRPr lang="en-US" altLang="ko-KR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해당 상품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아이디와 일치하는 정보를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에서 불러와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</a:t>
            </a:r>
            <a:r>
              <a:rPr lang="ko-KR" altLang="en-US" sz="1200" dirty="0" err="1" smtClean="0"/>
              <a:t>업체명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업체 정보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상품 정보를 출력</a:t>
            </a:r>
            <a:r>
              <a:rPr lang="en-US" altLang="ko-KR" dirty="0" smtClean="0"/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40824" y="1001237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6083" y="5004056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16347" y="4240125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스튜디오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/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드레스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/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헤어메이크업 상품 등록 페이지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03"/>
          <a:stretch/>
        </p:blipFill>
        <p:spPr>
          <a:xfrm>
            <a:off x="189250" y="1143365"/>
            <a:ext cx="5751283" cy="38744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11" y="5316693"/>
            <a:ext cx="3620005" cy="10097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0790" y="1006991"/>
            <a:ext cx="57773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상품 등록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기업 회원과 관리자만 등록 가능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-&gt; </a:t>
            </a:r>
            <a:r>
              <a:rPr lang="ko-KR" altLang="en-US" sz="1200" dirty="0" smtClean="0"/>
              <a:t>세션에 저장된 아이디와 기업회원 여부를 이용하여 비교   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/>
              <a:t>상품 등록에 필요한 정보를 입력할 수 있는 </a:t>
            </a:r>
            <a:r>
              <a:rPr lang="en-US" altLang="ko-KR" sz="1200" dirty="0"/>
              <a:t>form </a:t>
            </a:r>
            <a:r>
              <a:rPr lang="ko-KR" altLang="en-US" sz="1200" dirty="0" smtClean="0"/>
              <a:t>출력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업체명</a:t>
            </a:r>
            <a:r>
              <a:rPr lang="ko-KR" altLang="en-US" dirty="0" smtClean="0"/>
              <a:t> 미리 등록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등록 시 </a:t>
            </a:r>
            <a:r>
              <a:rPr lang="ko-KR" altLang="en-US" sz="1200" dirty="0" err="1" smtClean="0"/>
              <a:t>업체명</a:t>
            </a:r>
            <a:r>
              <a:rPr lang="ko-KR" altLang="en-US" sz="1200" dirty="0" smtClean="0"/>
              <a:t> 미리 불러옴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로그인 세션에 저장된 아이디를 가져옴 </a:t>
            </a:r>
            <a:r>
              <a:rPr lang="en-US" altLang="ko-KR" sz="1200" dirty="0" smtClean="0"/>
              <a:t>-&gt; </a:t>
            </a:r>
            <a:r>
              <a:rPr lang="ko-KR" altLang="en-US" sz="1200" dirty="0" smtClean="0"/>
              <a:t>그 아이디로 해당 회원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     정보를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에서 불러옴 </a:t>
            </a:r>
            <a:r>
              <a:rPr lang="en-US" altLang="ko-KR" sz="1200" dirty="0" smtClean="0"/>
              <a:t>-&gt; </a:t>
            </a:r>
            <a:r>
              <a:rPr lang="ko-KR" altLang="en-US" sz="1200" dirty="0" smtClean="0"/>
              <a:t>그 중 </a:t>
            </a:r>
            <a:r>
              <a:rPr lang="ko-KR" altLang="en-US" sz="1200" dirty="0" err="1" smtClean="0"/>
              <a:t>업체명을</a:t>
            </a:r>
            <a:r>
              <a:rPr lang="ko-KR" altLang="en-US" sz="1200" dirty="0" smtClean="0"/>
              <a:t> 상품등록 페이지에 미리 값을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 넣어줘서 등록 페이지 </a:t>
            </a:r>
            <a:r>
              <a:rPr lang="en-US" altLang="ko-KR" sz="1200" dirty="0" smtClean="0"/>
              <a:t>form</a:t>
            </a:r>
            <a:r>
              <a:rPr lang="ko-KR" altLang="en-US" sz="1200" dirty="0" smtClean="0"/>
              <a:t>에 출력될 수 있게 구현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저장하기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글 작성 완료 후 저장하기 버튼을 클릭하면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을 이용하여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</a:t>
            </a:r>
            <a:r>
              <a:rPr lang="ko-KR" altLang="en-US" sz="1200" dirty="0" smtClean="0"/>
              <a:t>저장시킴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스튜디오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스튜디오를 제외한 리스트의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작성은 글쓰기 체크 페이지를 통해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DB </a:t>
            </a:r>
            <a:r>
              <a:rPr lang="ko-KR" altLang="en-US" sz="1200" dirty="0" smtClean="0"/>
              <a:t>저장 여부 확인 후 </a:t>
            </a:r>
            <a:r>
              <a:rPr lang="ko-KR" altLang="en-US" sz="1200" dirty="0" err="1" smtClean="0"/>
              <a:t>알럿</a:t>
            </a:r>
            <a:r>
              <a:rPr lang="ko-KR" altLang="en-US" sz="1200" dirty="0" smtClean="0"/>
              <a:t> 띄움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endParaRPr lang="en-US" altLang="ko-KR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39554" y="2420789"/>
            <a:ext cx="2701637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33939" y="2344188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0534" y="5452255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94977" y="5507148"/>
            <a:ext cx="3092429" cy="628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5"/>
          <a:stretch/>
        </p:blipFill>
        <p:spPr>
          <a:xfrm>
            <a:off x="4874116" y="4929017"/>
            <a:ext cx="3331478" cy="979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172595" y="6022632"/>
            <a:ext cx="260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 등록 성공 시 </a:t>
            </a:r>
            <a:r>
              <a:rPr lang="ko-KR" altLang="en-US" dirty="0" err="1" smtClean="0"/>
              <a:t>알럿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" r="1369"/>
          <a:stretch/>
        </p:blipFill>
        <p:spPr>
          <a:xfrm>
            <a:off x="8371717" y="4927228"/>
            <a:ext cx="3331478" cy="980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8626245" y="5994338"/>
            <a:ext cx="260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 등록 실패 시 </a:t>
            </a:r>
            <a:r>
              <a:rPr lang="ko-KR" altLang="en-US" dirty="0" err="1" smtClean="0"/>
              <a:t>알럿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54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기획의도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웨딩 </a:t>
            </a:r>
            <a:r>
              <a:rPr lang="ko-KR" altLang="en-US" dirty="0" smtClean="0"/>
              <a:t>시장 정보 접근</a:t>
            </a:r>
            <a:r>
              <a:rPr lang="en-US" altLang="ko-KR" dirty="0" smtClean="0"/>
              <a:t>: 1.</a:t>
            </a:r>
            <a:r>
              <a:rPr lang="ko-KR" altLang="en-US" dirty="0" smtClean="0"/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웨딩플래너</a:t>
            </a:r>
            <a:r>
              <a:rPr lang="en-US" altLang="ko-KR" dirty="0" smtClean="0"/>
              <a:t>,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2 .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Self</a:t>
            </a:r>
          </a:p>
          <a:p>
            <a:r>
              <a:rPr lang="ko-KR" altLang="en-US" b="1" dirty="0" err="1" smtClean="0">
                <a:solidFill>
                  <a:srgbClr val="FF0000"/>
                </a:solidFill>
              </a:rPr>
              <a:t>웨딩플래너</a:t>
            </a:r>
            <a:r>
              <a:rPr lang="ko-KR" altLang="en-US" dirty="0" err="1" smtClean="0"/>
              <a:t>는</a:t>
            </a:r>
            <a:r>
              <a:rPr lang="ko-KR" altLang="en-US" dirty="0" smtClean="0"/>
              <a:t> 편하고 </a:t>
            </a:r>
            <a:r>
              <a:rPr lang="en-US" altLang="ko-KR" b="1" dirty="0">
                <a:solidFill>
                  <a:srgbClr val="FF0000"/>
                </a:solidFill>
              </a:rPr>
              <a:t>Self </a:t>
            </a:r>
            <a:r>
              <a:rPr lang="ko-KR" altLang="en-US" dirty="0" smtClean="0"/>
              <a:t>는 복잡하다</a:t>
            </a:r>
            <a:r>
              <a:rPr lang="en-US" altLang="ko-KR" dirty="0" smtClean="0"/>
              <a:t>.</a:t>
            </a:r>
          </a:p>
          <a:p>
            <a:r>
              <a:rPr lang="ko-KR" altLang="en-US" sz="1600" dirty="0" err="1" smtClean="0"/>
              <a:t>웨딩정보</a:t>
            </a:r>
            <a:r>
              <a:rPr lang="ko-KR" altLang="en-US" dirty="0" smtClean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Self </a:t>
            </a:r>
            <a:r>
              <a:rPr lang="ko-KR" altLang="en-US" dirty="0" smtClean="0"/>
              <a:t>수집의 대명사 </a:t>
            </a:r>
            <a:r>
              <a:rPr lang="ko-KR" altLang="en-US" sz="1600" dirty="0" smtClean="0"/>
              <a:t>다이렉트 카페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롤모델</a:t>
            </a:r>
            <a:r>
              <a:rPr lang="ko-KR" altLang="en-US" dirty="0"/>
              <a:t> </a:t>
            </a:r>
            <a:r>
              <a:rPr lang="ko-KR" altLang="en-US" dirty="0" smtClean="0"/>
              <a:t>삼아</a:t>
            </a:r>
            <a:endParaRPr lang="en-US" altLang="ko-KR" sz="1400" dirty="0" smtClean="0"/>
          </a:p>
          <a:p>
            <a:r>
              <a:rPr lang="ko-KR" altLang="en-US" dirty="0" smtClean="0"/>
              <a:t>양방향 </a:t>
            </a:r>
            <a:r>
              <a:rPr lang="ko-KR" altLang="en-US" dirty="0" err="1" smtClean="0"/>
              <a:t>웨딩정보</a:t>
            </a:r>
            <a:r>
              <a:rPr lang="ko-KR" altLang="en-US" dirty="0" smtClean="0"/>
              <a:t> 제공 사이트를 기획하게 되었다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차별점</a:t>
            </a:r>
            <a:r>
              <a:rPr lang="en-US" altLang="ko-KR" dirty="0" smtClean="0"/>
              <a:t>1:  </a:t>
            </a:r>
            <a:r>
              <a:rPr lang="ko-KR" altLang="en-US" dirty="0" smtClean="0"/>
              <a:t>지식인을 통한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포인트 제공</a:t>
            </a:r>
            <a:endParaRPr lang="en-US" altLang="ko-KR" dirty="0" smtClean="0"/>
          </a:p>
          <a:p>
            <a:r>
              <a:rPr lang="ko-KR" altLang="en-US" dirty="0" err="1" smtClean="0"/>
              <a:t>차별점</a:t>
            </a:r>
            <a:r>
              <a:rPr lang="en-US" altLang="ko-KR" dirty="0" smtClean="0"/>
              <a:t>2:  </a:t>
            </a:r>
            <a:r>
              <a:rPr lang="ko-KR" altLang="en-US" dirty="0" smtClean="0"/>
              <a:t>상품권 제공의 투명성과 </a:t>
            </a:r>
            <a:r>
              <a:rPr lang="ko-KR" altLang="en-US" dirty="0" err="1" smtClean="0"/>
              <a:t>편이성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29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스튜디오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/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드레스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/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헤어메이크업 상품</a:t>
                      </a:r>
                      <a:r>
                        <a:rPr lang="ko-KR" altLang="en-US" sz="1500" baseline="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 수정</a:t>
                      </a:r>
                      <a:r>
                        <a:rPr lang="en-US" altLang="ko-KR" sz="1500" baseline="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및 삭제</a:t>
                      </a:r>
                      <a:endParaRPr lang="ko-KR" altLang="en-US" sz="15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0" t="83542" r="152" b="321"/>
          <a:stretch/>
        </p:blipFill>
        <p:spPr>
          <a:xfrm>
            <a:off x="2071734" y="823439"/>
            <a:ext cx="2643281" cy="7408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2290380"/>
            <a:ext cx="6182314" cy="4278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81415" y="823439"/>
            <a:ext cx="564302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보기 페이지에서 해당 상품 </a:t>
            </a:r>
            <a:r>
              <a:rPr lang="ko-KR" altLang="en-US" sz="1200" dirty="0" err="1" smtClean="0"/>
              <a:t>게시글을</a:t>
            </a:r>
            <a:r>
              <a:rPr lang="ko-KR" altLang="en-US" sz="1200" dirty="0" smtClean="0"/>
              <a:t> 올린 업체 또는 관리자로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ko-KR" altLang="en-US" sz="1200" dirty="0" smtClean="0"/>
              <a:t>    로그인 한 경우 수정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삭제 버튼이 보임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권한이 있는 회원만 들어올 수 있게 구현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권한 없을 경우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버튼이 안보이지만 주소로 들어왔을 경우를 대비해 </a:t>
            </a:r>
            <a:r>
              <a:rPr lang="ko-KR" altLang="en-US" sz="1200" dirty="0" err="1" smtClean="0"/>
              <a:t>게시글을</a:t>
            </a:r>
            <a:r>
              <a:rPr lang="ko-KR" altLang="en-US" sz="1200" dirty="0" smtClean="0"/>
              <a:t> 올린 업체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ko-KR" altLang="en-US" sz="1200" dirty="0" smtClean="0"/>
              <a:t>또는 관리자 가 아닌 유저가 들어왔을 경우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-&gt; </a:t>
            </a:r>
            <a:r>
              <a:rPr lang="ko-KR" altLang="en-US" sz="1200" dirty="0" smtClean="0"/>
              <a:t>권한이 없다는 </a:t>
            </a:r>
            <a:r>
              <a:rPr lang="ko-KR" altLang="en-US" sz="1200" dirty="0" err="1" smtClean="0"/>
              <a:t>알럿</a:t>
            </a:r>
            <a:r>
              <a:rPr lang="ko-KR" altLang="en-US" sz="1200" dirty="0" smtClean="0"/>
              <a:t> 띄움 </a:t>
            </a:r>
            <a:r>
              <a:rPr lang="en-US" altLang="ko-KR" sz="1200" dirty="0" smtClean="0"/>
              <a:t>-&gt; </a:t>
            </a:r>
            <a:r>
              <a:rPr lang="ko-KR" altLang="en-US" sz="1200" dirty="0" smtClean="0"/>
              <a:t>리스트 페이지로 이동함</a:t>
            </a:r>
            <a:r>
              <a:rPr lang="en-US" altLang="ko-KR" sz="1200" dirty="0" smtClean="0"/>
              <a:t> </a:t>
            </a:r>
          </a:p>
          <a:p>
            <a:endParaRPr lang="en-US" altLang="ko-KR" sz="1200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수정 페이지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아이디를 가지고 해당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정보를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에서 불러와서 출력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-  </a:t>
            </a:r>
            <a:r>
              <a:rPr lang="ko-KR" altLang="en-US" sz="1200" dirty="0" smtClean="0"/>
              <a:t>파일 이미지의 경우 수정페이지에서 선택하지 않을 경우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기존 등록한 이미지로 수정이 됨</a:t>
            </a:r>
            <a:r>
              <a:rPr lang="en-US" altLang="ko-KR" sz="1200" dirty="0" smtClean="0"/>
              <a:t> </a:t>
            </a:r>
          </a:p>
          <a:p>
            <a:endParaRPr lang="en-US" altLang="ko-KR" sz="1200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수정 완료</a:t>
            </a:r>
            <a:r>
              <a:rPr lang="en-US" altLang="ko-KR" dirty="0" smtClean="0"/>
              <a:t>  </a:t>
            </a:r>
          </a:p>
          <a:p>
            <a:r>
              <a:rPr lang="en-US" altLang="ko-KR" sz="1200" dirty="0" smtClean="0"/>
              <a:t>       - </a:t>
            </a:r>
            <a:r>
              <a:rPr lang="ko-KR" altLang="en-US" sz="1200" dirty="0"/>
              <a:t>저장 버튼 클릭 시 수정된 내용 </a:t>
            </a:r>
            <a:r>
              <a:rPr lang="en-US" altLang="ko-KR" sz="1200" dirty="0"/>
              <a:t>DB</a:t>
            </a:r>
            <a:r>
              <a:rPr lang="ko-KR" altLang="en-US" sz="1200" dirty="0"/>
              <a:t>에 </a:t>
            </a:r>
            <a:r>
              <a:rPr lang="en-US" altLang="ko-KR" sz="1200" dirty="0"/>
              <a:t>update</a:t>
            </a:r>
          </a:p>
          <a:p>
            <a:r>
              <a:rPr lang="en-US" altLang="ko-KR" sz="1200" dirty="0"/>
              <a:t>       </a:t>
            </a:r>
            <a:r>
              <a:rPr lang="en-US" altLang="ko-KR" sz="1200" dirty="0" smtClean="0"/>
              <a:t>- </a:t>
            </a:r>
            <a:r>
              <a:rPr lang="ko-KR" altLang="en-US" sz="1200" dirty="0"/>
              <a:t>수정 완료 여부를 가지고 수정 체크 페이지에서 </a:t>
            </a:r>
            <a:r>
              <a:rPr lang="ko-KR" altLang="en-US" sz="1200" dirty="0" err="1"/>
              <a:t>알럿</a:t>
            </a:r>
            <a:r>
              <a:rPr lang="ko-KR" altLang="en-US" sz="1200" dirty="0"/>
              <a:t> 띄움 </a:t>
            </a:r>
            <a:endParaRPr lang="en-US" altLang="ko-KR" sz="1200" dirty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r="1926" b="4217"/>
          <a:stretch/>
        </p:blipFill>
        <p:spPr>
          <a:xfrm>
            <a:off x="2023631" y="1397858"/>
            <a:ext cx="2860144" cy="8146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99101" y="2446563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8352" y="1556896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33929" y="939312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12" y="5637143"/>
            <a:ext cx="3620005" cy="10097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7" b="7252"/>
          <a:stretch/>
        </p:blipFill>
        <p:spPr>
          <a:xfrm>
            <a:off x="8803007" y="4970211"/>
            <a:ext cx="3189066" cy="867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2" b="6892"/>
          <a:stretch/>
        </p:blipFill>
        <p:spPr>
          <a:xfrm>
            <a:off x="5515724" y="4972737"/>
            <a:ext cx="3189067" cy="862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905012" y="5767364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94714" y="5914945"/>
            <a:ext cx="1490401" cy="499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198625" y="5921248"/>
            <a:ext cx="20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완료 시 </a:t>
            </a:r>
            <a:r>
              <a:rPr lang="ko-KR" altLang="en-US" dirty="0" err="1" smtClean="0"/>
              <a:t>알럿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359062" y="5900654"/>
            <a:ext cx="207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오류 시 </a:t>
            </a:r>
            <a:r>
              <a:rPr lang="ko-KR" altLang="en-US" dirty="0" err="1" smtClean="0"/>
              <a:t>알럿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9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신혼여행 리스트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(MVC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이용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  <a:endParaRPr lang="ko-KR" altLang="en-US" sz="15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" y="883613"/>
            <a:ext cx="5389685" cy="48355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01590" y="1024727"/>
            <a:ext cx="6198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dirty="0" smtClean="0"/>
              <a:t>신혼여행 상품 리스트 출력</a:t>
            </a:r>
            <a:endParaRPr lang="en-US" altLang="ko-KR" dirty="0" smtClean="0"/>
          </a:p>
          <a:p>
            <a:r>
              <a:rPr lang="en-US" altLang="ko-KR" sz="1200" dirty="0" smtClean="0"/>
              <a:t>      -  DB</a:t>
            </a:r>
            <a:r>
              <a:rPr lang="ko-KR" altLang="en-US" sz="1200" dirty="0" smtClean="0"/>
              <a:t>에 저장되어 있는 신혼여행 상품을 불러와 리스트로 출력</a:t>
            </a:r>
          </a:p>
          <a:p>
            <a:r>
              <a:rPr lang="ko-KR" altLang="en-US" sz="1200" dirty="0" smtClean="0"/>
              <a:t> 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업체의 이미지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업체명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업체 소개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 출력</a:t>
            </a:r>
            <a:endParaRPr lang="en-US" altLang="ko-KR" sz="12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773944" y="4990307"/>
            <a:ext cx="60281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ko-KR" altLang="en-US" sz="1200" dirty="0" smtClean="0"/>
              <a:t> 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로그인 세션에 저장되어 있는 아이디가 상품을 등록한 기업회원 아이디와 일치할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ko-KR" altLang="en-US" sz="1200" dirty="0" smtClean="0"/>
              <a:t>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관리자일 경우 수정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삭제 버튼이 보이게 구현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기업 회원일 경우라도 상품을 등록한 기업이 아니라면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</a:t>
            </a:r>
            <a:r>
              <a:rPr lang="ko-KR" altLang="en-US" sz="1200" dirty="0" smtClean="0"/>
              <a:t>문의하기 버튼이 보이게 구현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3848793" y="1986742"/>
            <a:ext cx="1712422" cy="2144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816991" y="4279362"/>
            <a:ext cx="1744224" cy="1517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57106" y="1991859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10097" y="4208100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01590" y="2056922"/>
            <a:ext cx="5511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/>
              <a:t>상품등록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sz="1200" dirty="0" smtClean="0"/>
              <a:t>- </a:t>
            </a:r>
            <a:r>
              <a:rPr lang="ko-KR" altLang="en-US" sz="1200" dirty="0"/>
              <a:t>로그인 세션에 저장되어 있는 아이디를 비교하여 </a:t>
            </a:r>
            <a:r>
              <a:rPr lang="ko-KR" altLang="en-US" sz="1200" dirty="0" smtClean="0"/>
              <a:t>   기업회원</a:t>
            </a:r>
            <a:r>
              <a:rPr lang="en-US" altLang="ko-KR" sz="1200" dirty="0"/>
              <a:t>, </a:t>
            </a:r>
            <a:r>
              <a:rPr lang="ko-KR" altLang="en-US" sz="1200" dirty="0"/>
              <a:t>관리자일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    경우에만</a:t>
            </a:r>
            <a:r>
              <a:rPr lang="en-US" altLang="ko-KR" sz="1200" dirty="0"/>
              <a:t> </a:t>
            </a:r>
            <a:r>
              <a:rPr lang="ko-KR" altLang="en-US" sz="1200" dirty="0"/>
              <a:t>상품 등록 버튼 보이게 구현</a:t>
            </a:r>
            <a:endParaRPr lang="en-US" altLang="ko-KR" sz="1200" dirty="0"/>
          </a:p>
          <a:p>
            <a:r>
              <a:rPr lang="en-US" altLang="ko-KR" sz="1200" dirty="0" smtClean="0"/>
              <a:t>        (</a:t>
            </a:r>
            <a:r>
              <a:rPr lang="ko-KR" altLang="en-US" sz="1200" dirty="0" err="1" smtClean="0"/>
              <a:t>캡처본은</a:t>
            </a:r>
            <a:r>
              <a:rPr lang="ko-KR" altLang="en-US" sz="1200" dirty="0" smtClean="0"/>
              <a:t> 기업회원으로 로그인 된 경우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      - </a:t>
            </a:r>
            <a:r>
              <a:rPr lang="ko-KR" altLang="en-US" sz="1200" dirty="0" smtClean="0"/>
              <a:t>일반회원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비회원은 버튼이 보이지 않음</a:t>
            </a:r>
            <a:endParaRPr lang="en-US" altLang="ko-KR" sz="1200" dirty="0" smtClean="0"/>
          </a:p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799" y="5836962"/>
            <a:ext cx="1486107" cy="6382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04948" y="5913637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81193" y="3620906"/>
            <a:ext cx="57745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문의하기</a:t>
            </a:r>
            <a:endParaRPr lang="en-US" altLang="ko-KR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- </a:t>
            </a:r>
            <a:r>
              <a:rPr lang="ko-KR" altLang="en-US" sz="1200" dirty="0"/>
              <a:t>문의하기 </a:t>
            </a:r>
            <a:r>
              <a:rPr lang="ko-KR" altLang="en-US" sz="1200" dirty="0" smtClean="0"/>
              <a:t>클릭 시 </a:t>
            </a:r>
            <a:r>
              <a:rPr lang="ko-KR" altLang="en-US" sz="1200" dirty="0"/>
              <a:t>신혼여행 문의게시판으로 </a:t>
            </a:r>
            <a:r>
              <a:rPr lang="ko-KR" altLang="en-US" sz="1200" dirty="0" smtClean="0"/>
              <a:t>이동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- </a:t>
            </a:r>
            <a:r>
              <a:rPr lang="ko-KR" altLang="en-US" sz="1200" dirty="0" smtClean="0"/>
              <a:t>일반회원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비회원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상품을 등록한 업체가 아닌 다른 기업 회원일 경우에만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</a:t>
            </a:r>
            <a:r>
              <a:rPr lang="ko-KR" altLang="en-US" sz="1200" dirty="0" smtClean="0"/>
              <a:t>문의하기 버튼이 보이게 구현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신혼여행 문의 게시판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(MVC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이용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  <a:endParaRPr lang="ko-KR" altLang="en-US" sz="15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4" y="943956"/>
            <a:ext cx="7626813" cy="40037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6753" y="943956"/>
            <a:ext cx="404829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문의 게시판 리스트</a:t>
            </a:r>
            <a:endParaRPr lang="en-US" altLang="ko-KR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- DB</a:t>
            </a:r>
            <a:r>
              <a:rPr lang="ko-KR" altLang="en-US" sz="1200" dirty="0" smtClean="0"/>
              <a:t>에 저장된 문의 게시판 정보 리스트로 출력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- 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비밀글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전체 </a:t>
            </a:r>
            <a:r>
              <a:rPr lang="ko-KR" altLang="en-US" sz="1200" dirty="0" err="1" smtClean="0"/>
              <a:t>비밀글로</a:t>
            </a:r>
            <a:r>
              <a:rPr lang="ko-KR" altLang="en-US" sz="1200" dirty="0" smtClean="0"/>
              <a:t> 구현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관리자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기업회원은</a:t>
            </a:r>
            <a:r>
              <a:rPr lang="ko-KR" altLang="en-US" sz="1200" dirty="0" smtClean="0"/>
              <a:t> 모든 글 확인 가능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smtClean="0"/>
              <a:t>본인이 작성한 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글에 달린 답변 확인 가능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하단 페이지 넘버링 구현</a:t>
            </a:r>
            <a:endParaRPr lang="en-US" altLang="ko-KR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/>
              <a:t>첫번째 페이지 또는 마지막 페이지의 </a:t>
            </a:r>
            <a:r>
              <a:rPr lang="ko-KR" altLang="en-US" sz="1200" dirty="0" smtClean="0"/>
              <a:t>경우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  이전 페이지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다음페이지로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이동할 </a:t>
            </a:r>
            <a:r>
              <a:rPr lang="ko-KR" altLang="en-US" sz="1200" dirty="0"/>
              <a:t>수 있는 </a:t>
            </a:r>
            <a:r>
              <a:rPr lang="ko-KR" altLang="en-US" sz="1200" dirty="0" smtClean="0"/>
              <a:t>아이콘이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    보이지 </a:t>
            </a:r>
            <a:r>
              <a:rPr lang="ko-KR" altLang="en-US" sz="1200" dirty="0"/>
              <a:t>않게 </a:t>
            </a:r>
            <a:r>
              <a:rPr lang="ko-KR" altLang="en-US" sz="1200" dirty="0" smtClean="0"/>
              <a:t>구현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하단 검색 기능 구현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sz="1200" dirty="0" smtClean="0"/>
              <a:t>- </a:t>
            </a:r>
            <a:r>
              <a:rPr lang="ko-KR" altLang="en-US" sz="1200" dirty="0" err="1"/>
              <a:t>검색어는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작성자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글 제목과 </a:t>
            </a:r>
            <a:r>
              <a:rPr lang="ko-KR" altLang="en-US" sz="1200" dirty="0"/>
              <a:t>비교하여 해당 </a:t>
            </a:r>
            <a:r>
              <a:rPr lang="ko-KR" altLang="en-US" sz="1200" dirty="0" smtClean="0"/>
              <a:t>검색어가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  들어가는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출력</a:t>
            </a:r>
            <a:endParaRPr lang="en-US" altLang="ko-KR" sz="1200" dirty="0"/>
          </a:p>
          <a:p>
            <a:r>
              <a:rPr lang="en-US" altLang="ko-KR" sz="1200" dirty="0"/>
              <a:t>      - </a:t>
            </a:r>
            <a:r>
              <a:rPr lang="ko-KR" altLang="en-US" sz="1200" dirty="0"/>
              <a:t>리스트에서 보던 페이지 번호와 </a:t>
            </a:r>
            <a:r>
              <a:rPr lang="ko-KR" altLang="en-US" sz="1200" dirty="0" err="1" smtClean="0"/>
              <a:t>검색어를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controller</a:t>
            </a:r>
            <a:r>
              <a:rPr lang="ko-KR" altLang="en-US" sz="1200" dirty="0"/>
              <a:t>에 </a:t>
            </a:r>
            <a:r>
              <a:rPr lang="ko-KR" altLang="en-US" sz="1200" dirty="0" smtClean="0"/>
              <a:t>전달하여</a:t>
            </a:r>
            <a:r>
              <a:rPr lang="en-US" altLang="ko-KR" sz="1200" dirty="0"/>
              <a:t>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보기 후 다시 리스트로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 돌아와도 검색한 리스트 출력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문의하기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로그인한 회원만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작성 가능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- </a:t>
            </a:r>
            <a:r>
              <a:rPr lang="ko-KR" altLang="en-US" sz="1200" dirty="0" smtClean="0"/>
              <a:t>비회원이 문의하기 버튼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알럿</a:t>
            </a:r>
            <a:r>
              <a:rPr lang="ko-KR" altLang="en-US" sz="1200" dirty="0" smtClean="0"/>
              <a:t> 띄우고 로그인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ko-KR" altLang="en-US" sz="1200" dirty="0" smtClean="0"/>
              <a:t> 화면으로 이동</a:t>
            </a:r>
            <a:endParaRPr lang="en-US" altLang="ko-KR" dirty="0" smtClean="0"/>
          </a:p>
          <a:p>
            <a:r>
              <a:rPr lang="en-US" altLang="ko-KR" sz="1200" dirty="0" smtClean="0"/>
              <a:t>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762148" y="4314305"/>
            <a:ext cx="972589" cy="307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6531" y="4314305"/>
            <a:ext cx="972589" cy="307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00152" y="4661744"/>
            <a:ext cx="1205345" cy="276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43742" y="1897237"/>
            <a:ext cx="153785" cy="187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5637" y="1806192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5579" r="2040" b="5998"/>
          <a:stretch/>
        </p:blipFill>
        <p:spPr>
          <a:xfrm>
            <a:off x="255337" y="5104650"/>
            <a:ext cx="3234767" cy="999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6874" r="2940" b="9145"/>
          <a:stretch/>
        </p:blipFill>
        <p:spPr>
          <a:xfrm>
            <a:off x="3882777" y="5107947"/>
            <a:ext cx="3851960" cy="996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389120" y="6204160"/>
            <a:ext cx="295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비회원이 문의하기 클릭 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0655" y="6206935"/>
            <a:ext cx="141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 smtClean="0"/>
              <a:t>비밀글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알럿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43955" y="4272417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5.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9346" y="4590958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64892" y="4249309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04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6" y="431598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신혼여행 문의 게시판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(MVC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이용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  <a:endParaRPr lang="ko-KR" altLang="en-US" sz="15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40" y="587119"/>
            <a:ext cx="582924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문의 게시판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보기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아이디를 가지고 해당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정보를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에서 불러와서 출력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dirty="0" smtClean="0"/>
              <a:t>2.  </a:t>
            </a:r>
            <a:r>
              <a:rPr lang="ko-KR" altLang="en-US" dirty="0" smtClean="0"/>
              <a:t>문의 게시판 </a:t>
            </a:r>
            <a:r>
              <a:rPr lang="ko-KR" altLang="en-US" dirty="0" err="1" smtClean="0"/>
              <a:t>이전글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다음글</a:t>
            </a:r>
            <a:r>
              <a:rPr lang="ko-KR" altLang="en-US" dirty="0" smtClean="0"/>
              <a:t> 보이게 구현</a:t>
            </a:r>
            <a:endParaRPr lang="en-US" altLang="ko-KR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dirty="0" smtClean="0"/>
              <a:t>  </a:t>
            </a:r>
            <a:r>
              <a:rPr lang="en-US" altLang="ko-KR" sz="1200" dirty="0" smtClean="0"/>
              <a:t>-  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아이디를 이용해 리스트의 </a:t>
            </a:r>
            <a:r>
              <a:rPr lang="ko-KR" altLang="en-US" sz="1200" dirty="0" err="1" smtClean="0"/>
              <a:t>이전글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ko-KR" altLang="en-US" sz="1200" dirty="0" err="1" smtClean="0"/>
              <a:t>다음글의</a:t>
            </a:r>
            <a:r>
              <a:rPr lang="ko-KR" altLang="en-US" sz="1200" dirty="0" smtClean="0"/>
              <a:t> 정보를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에서 불러옴</a:t>
            </a:r>
            <a:endParaRPr lang="en-US" altLang="ko-KR" sz="1200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작성자가 </a:t>
            </a:r>
            <a:r>
              <a:rPr lang="ko-KR" altLang="en-US" dirty="0"/>
              <a:t>본인이 작성한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클릭했을 경우 </a:t>
            </a:r>
            <a:endParaRPr lang="en-US" altLang="ko-KR" dirty="0" smtClean="0"/>
          </a:p>
          <a:p>
            <a:r>
              <a:rPr lang="en-US" altLang="ko-KR" dirty="0" smtClean="0"/>
              <a:t> 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로그인한 세션 아이디와 글을 작성한 아이디를 비교하여 일치하면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ko-KR" altLang="en-US" sz="1200" dirty="0" smtClean="0"/>
              <a:t>수정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삭제할 수 있는 버튼이 보이게 구현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기업회원이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클릭했을 경우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답변만 달 수 있게 답변 달기 버튼이 보이게 구현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관리자가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클릭했을 경우</a:t>
            </a:r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수정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삭제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답변 달기 버튼 모두 보이게 구현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조회수 증가 구현</a:t>
            </a:r>
            <a:endParaRPr lang="en-US" altLang="ko-KR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-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클릭 시 조회수 증가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3" t="69657" r="31657" b="4427"/>
          <a:stretch/>
        </p:blipFill>
        <p:spPr>
          <a:xfrm>
            <a:off x="8476747" y="5840436"/>
            <a:ext cx="3544999" cy="83482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429556" y="6050583"/>
            <a:ext cx="3684042" cy="57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6" y="4342400"/>
            <a:ext cx="5838970" cy="203509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56684" y="5811620"/>
            <a:ext cx="4940671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72350" y="6090559"/>
            <a:ext cx="1785081" cy="228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778063" y="5733903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78961" y="6008297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4895" y="6043086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12"/>
          <a:stretch/>
        </p:blipFill>
        <p:spPr>
          <a:xfrm>
            <a:off x="1180560" y="783600"/>
            <a:ext cx="4574078" cy="31648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4" t="81182" r="38188" b="5051"/>
          <a:stretch/>
        </p:blipFill>
        <p:spPr>
          <a:xfrm>
            <a:off x="6202252" y="6155935"/>
            <a:ext cx="1953492" cy="50909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305976" y="6139449"/>
            <a:ext cx="1743519" cy="542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101731" y="6110276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51028" y="3941055"/>
            <a:ext cx="331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이미지 파일 있는 </a:t>
            </a:r>
            <a:r>
              <a:rPr lang="ko-KR" altLang="en-US" dirty="0" err="1" smtClean="0"/>
              <a:t>게시글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13050" y="6436257"/>
            <a:ext cx="342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이미지 파일 없는 </a:t>
            </a:r>
            <a:r>
              <a:rPr lang="ko-KR" altLang="en-US" dirty="0" err="1" smtClean="0"/>
              <a:t>게시글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536853" y="5138778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78961" y="5203767"/>
            <a:ext cx="481359" cy="239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6" y="431598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신혼여행 문의 게시판 답변 달기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(MVC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이용</a:t>
                      </a:r>
                      <a:r>
                        <a:rPr lang="en-US" altLang="ko-KR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  <a:endParaRPr lang="ko-KR" altLang="en-US" sz="15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9470" y="1020445"/>
            <a:ext cx="58905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답변 달기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해당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아이디를 이용해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에서 해당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정보를 불러와서 출력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pPr marL="342900" indent="-342900">
              <a:buAutoNum type="arabicPeriod" startAt="2"/>
            </a:pPr>
            <a:r>
              <a:rPr lang="ko-KR" altLang="en-US" dirty="0" smtClean="0"/>
              <a:t>답변 등록</a:t>
            </a:r>
            <a:endParaRPr lang="en-US" altLang="ko-KR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-  </a:t>
            </a:r>
            <a:r>
              <a:rPr lang="ko-KR" altLang="en-US" sz="1200" dirty="0"/>
              <a:t>답변 완료 후 답변 저장 여부에 따라 체크 페이지에서 </a:t>
            </a:r>
            <a:r>
              <a:rPr lang="ko-KR" altLang="en-US" sz="1200" dirty="0" err="1"/>
              <a:t>알럿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띄움</a:t>
            </a:r>
            <a:endParaRPr lang="en-US" altLang="ko-KR" sz="1200" dirty="0" smtClean="0"/>
          </a:p>
          <a:p>
            <a:endParaRPr lang="en-US" altLang="ko-KR" sz="1200" dirty="0"/>
          </a:p>
          <a:p>
            <a:pPr marL="342900" indent="-342900">
              <a:buAutoNum type="arabicPeriod" startAt="3"/>
            </a:pPr>
            <a:r>
              <a:rPr lang="ko-KR" altLang="en-US" dirty="0" smtClean="0"/>
              <a:t>답변 달기 완료 후 리스트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아이콘을 이용해 답변 완료된 모습을 유저가 볼 수 있도록 구현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0" y="815490"/>
            <a:ext cx="5920152" cy="29169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81" y="3398487"/>
            <a:ext cx="3008900" cy="857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9" y="3796659"/>
            <a:ext cx="6274341" cy="26373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82" y="4868898"/>
            <a:ext cx="2998573" cy="835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750826" y="4729942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23455" y="4796444"/>
            <a:ext cx="1438101" cy="399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236124" y="3266902"/>
            <a:ext cx="1812174" cy="521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3"/>
          </p:cNvCxnSpPr>
          <p:nvPr/>
        </p:nvCxnSpPr>
        <p:spPr>
          <a:xfrm>
            <a:off x="4048298" y="3527620"/>
            <a:ext cx="3610480" cy="79318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50390" y="4320806"/>
            <a:ext cx="226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답변 정상 등록 시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54489" y="3170721"/>
            <a:ext cx="3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50390" y="5914899"/>
            <a:ext cx="226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답변 등록 오류 시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58778" y="3266902"/>
            <a:ext cx="3297418" cy="3155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96616" y="939335"/>
            <a:ext cx="5490224" cy="1023690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주  요  기  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9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59757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회 원 가 입 </a:t>
                      </a:r>
                      <a:r>
                        <a:rPr lang="ko-KR" altLang="en-US" sz="1500" dirty="0" err="1" smtClean="0">
                          <a:latin typeface="나눔바른고딕" pitchFamily="50" charset="-127"/>
                          <a:ea typeface="나눔바른고딕" pitchFamily="50" charset="-127"/>
                        </a:rPr>
                        <a:t>페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 이 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5" y="964275"/>
            <a:ext cx="5903097" cy="57014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234547" y="1039089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6458989" y="972585"/>
            <a:ext cx="554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필수 </a:t>
            </a:r>
            <a:r>
              <a:rPr lang="ko-KR" altLang="en-US" dirty="0" err="1" smtClean="0"/>
              <a:t>입력사항</a:t>
            </a:r>
            <a:r>
              <a:rPr lang="ko-KR" altLang="en-US" dirty="0" smtClean="0"/>
              <a:t>             유효성 검사 구현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01564" y="2887286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sp>
        <p:nvSpPr>
          <p:cNvPr id="17" name="직사각형 16"/>
          <p:cNvSpPr/>
          <p:nvPr/>
        </p:nvSpPr>
        <p:spPr>
          <a:xfrm>
            <a:off x="6237316" y="1995208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6461758" y="1928704"/>
            <a:ext cx="554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</a:t>
            </a:r>
            <a:r>
              <a:rPr lang="ko-KR" altLang="en-US" dirty="0" err="1" smtClean="0"/>
              <a:t>중복검사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AJAX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521229" y="3021107"/>
            <a:ext cx="1606944" cy="377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17306" y="3099625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05" y="2360167"/>
            <a:ext cx="2458530" cy="68479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19" y="2340755"/>
            <a:ext cx="2640782" cy="70420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276627" y="4451973"/>
            <a:ext cx="2851545" cy="433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2705" y="4530491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25" name="직사각형 24"/>
          <p:cNvSpPr/>
          <p:nvPr/>
        </p:nvSpPr>
        <p:spPr>
          <a:xfrm>
            <a:off x="293558" y="5349435"/>
            <a:ext cx="2851545" cy="704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36" y="5427953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3</a:t>
            </a:r>
            <a:endParaRPr lang="ko-KR" altLang="en-US" sz="1500" dirty="0"/>
          </a:p>
        </p:txBody>
      </p:sp>
      <p:sp>
        <p:nvSpPr>
          <p:cNvPr id="27" name="직사각형 26"/>
          <p:cNvSpPr/>
          <p:nvPr/>
        </p:nvSpPr>
        <p:spPr>
          <a:xfrm>
            <a:off x="6237313" y="5348018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3</a:t>
            </a:r>
            <a:endParaRPr lang="ko-KR" altLang="en-US" sz="1500" dirty="0"/>
          </a:p>
        </p:txBody>
      </p:sp>
      <p:sp>
        <p:nvSpPr>
          <p:cNvPr id="28" name="TextBox 27"/>
          <p:cNvSpPr txBox="1"/>
          <p:nvPr/>
        </p:nvSpPr>
        <p:spPr>
          <a:xfrm>
            <a:off x="6428503" y="5198384"/>
            <a:ext cx="554458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기업유형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‘</a:t>
            </a:r>
            <a:r>
              <a:rPr lang="ko-KR" altLang="en-US" b="1" dirty="0" smtClean="0">
                <a:solidFill>
                  <a:srgbClr val="FF0000"/>
                </a:solidFill>
              </a:rPr>
              <a:t>기업회원</a:t>
            </a:r>
            <a:r>
              <a:rPr lang="en-US" altLang="ko-KR" b="1" dirty="0" smtClean="0">
                <a:solidFill>
                  <a:srgbClr val="FF0000"/>
                </a:solidFill>
              </a:rPr>
              <a:t>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선택시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업체명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업체대표번호 필수입력사항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AJAX</a:t>
            </a:r>
            <a:r>
              <a:rPr lang="ko-KR" altLang="en-US" dirty="0" smtClean="0"/>
              <a:t>으로 구현</a:t>
            </a:r>
            <a:endParaRPr lang="ko-KR" altLang="en-US" dirty="0"/>
          </a:p>
        </p:txBody>
      </p:sp>
      <p:sp>
        <p:nvSpPr>
          <p:cNvPr id="29" name="오른쪽 화살표 28"/>
          <p:cNvSpPr/>
          <p:nvPr/>
        </p:nvSpPr>
        <p:spPr>
          <a:xfrm>
            <a:off x="6517180" y="6165016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8185388" y="1011121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55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67138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회 원 가 입 </a:t>
                      </a:r>
                      <a:r>
                        <a:rPr lang="ko-KR" altLang="en-US" sz="1500" dirty="0" err="1" smtClean="0">
                          <a:latin typeface="나눔바른고딕" pitchFamily="50" charset="-127"/>
                          <a:ea typeface="나눔바른고딕" pitchFamily="50" charset="-127"/>
                        </a:rPr>
                        <a:t>완</a:t>
                      </a: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 료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26" y="1645920"/>
            <a:ext cx="6706053" cy="43059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308490" y="1645920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7597831" y="1573079"/>
            <a:ext cx="437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가입 완료 페이지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79554" y="3718559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sp>
        <p:nvSpPr>
          <p:cNvPr id="14" name="직사각형 13"/>
          <p:cNvSpPr/>
          <p:nvPr/>
        </p:nvSpPr>
        <p:spPr>
          <a:xfrm>
            <a:off x="2865387" y="4829749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5" name="직사각형 14"/>
          <p:cNvSpPr/>
          <p:nvPr/>
        </p:nvSpPr>
        <p:spPr>
          <a:xfrm>
            <a:off x="7308490" y="4883434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6" name="TextBox 15"/>
          <p:cNvSpPr txBox="1"/>
          <p:nvPr/>
        </p:nvSpPr>
        <p:spPr>
          <a:xfrm>
            <a:off x="7532933" y="4816930"/>
            <a:ext cx="346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페이지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44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회원정보수정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96616" y="939335"/>
            <a:ext cx="5490224" cy="1023690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주  요  기  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41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043851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회  원  정  보  수  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1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3" y="1533721"/>
            <a:ext cx="7290466" cy="454288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2686" y="1113905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7922027" y="1041064"/>
            <a:ext cx="437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정보 수정 페이지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49270" y="3943004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sp>
        <p:nvSpPr>
          <p:cNvPr id="13" name="직사각형 12"/>
          <p:cNvSpPr/>
          <p:nvPr/>
        </p:nvSpPr>
        <p:spPr>
          <a:xfrm>
            <a:off x="1551976" y="4980519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4" name="직사각형 13"/>
          <p:cNvSpPr/>
          <p:nvPr/>
        </p:nvSpPr>
        <p:spPr>
          <a:xfrm>
            <a:off x="7632686" y="4862357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7857129" y="4795853"/>
            <a:ext cx="3463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비밀번호 일치 확인 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       회원정보 </a:t>
            </a:r>
            <a:r>
              <a:rPr lang="ko-KR" altLang="en-US" dirty="0" err="1" smtClean="0"/>
              <a:t>수정페이지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7996844" y="5325430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3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44" y="1682760"/>
            <a:ext cx="6550595" cy="36847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400" y="480640"/>
            <a:ext cx="3058006" cy="16589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8" y="4271449"/>
            <a:ext cx="1755405" cy="17469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3" y="5226369"/>
            <a:ext cx="2138055" cy="11385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94" y="5226369"/>
            <a:ext cx="2097578" cy="10487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08" y="5263402"/>
            <a:ext cx="2203835" cy="1202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344" y="2481836"/>
            <a:ext cx="1485092" cy="14850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92417" y="3121266"/>
            <a:ext cx="1752295" cy="17522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30" y="4366796"/>
            <a:ext cx="1945213" cy="9140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43" y="1616926"/>
            <a:ext cx="2526239" cy="13239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44" y="262140"/>
            <a:ext cx="2770062" cy="15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203648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회  원  정  보  수  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2" y="950058"/>
            <a:ext cx="6608759" cy="565856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83541" y="1145566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7714691" y="1089351"/>
            <a:ext cx="437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정보 수정 상세 페이지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9328" y="2920538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sp>
        <p:nvSpPr>
          <p:cNvPr id="14" name="직사각형 13"/>
          <p:cNvSpPr/>
          <p:nvPr/>
        </p:nvSpPr>
        <p:spPr>
          <a:xfrm>
            <a:off x="7483541" y="3798929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7691358" y="3674234"/>
            <a:ext cx="3535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비밀번호 재입력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/>
              <a:t>입력누락</a:t>
            </a:r>
            <a:r>
              <a:rPr lang="ko-KR" altLang="en-US" dirty="0"/>
              <a:t> </a:t>
            </a:r>
            <a:r>
              <a:rPr lang="ko-KR" altLang="en-US" dirty="0" smtClean="0"/>
              <a:t>방지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AJAX </a:t>
            </a:r>
            <a:r>
              <a:rPr lang="ko-KR" altLang="en-US" dirty="0" smtClean="0"/>
              <a:t>구현</a:t>
            </a:r>
            <a:endParaRPr lang="en-US" altLang="ko-KR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540329" y="3860692"/>
            <a:ext cx="2668384" cy="453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6406" y="3939210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7830589" y="5059424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03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216" y="2074729"/>
            <a:ext cx="5490224" cy="23975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지식인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Part 1. </a:t>
            </a:r>
            <a:r>
              <a:rPr lang="ko-KR" altLang="en-US" dirty="0" smtClean="0"/>
              <a:t>질문 </a:t>
            </a:r>
            <a:r>
              <a:rPr lang="en-US" altLang="ko-KR" dirty="0" smtClean="0"/>
              <a:t>version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96616" y="939335"/>
            <a:ext cx="5490224" cy="1023690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주  요  기  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45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555007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지</a:t>
                      </a:r>
                      <a:r>
                        <a:rPr lang="en-US" altLang="ko-KR" sz="1500" baseline="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식 인</a:t>
                      </a:r>
                      <a:endParaRPr lang="ko-KR" altLang="en-US" sz="15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5" y="938722"/>
            <a:ext cx="6413807" cy="56787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483541" y="1145566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7714691" y="1089351"/>
            <a:ext cx="437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지식인 상세 페이지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04637" y="3045230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53" y="1838985"/>
            <a:ext cx="4039164" cy="34294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3845487" y="915995"/>
            <a:ext cx="1935705" cy="173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821383" y="1138844"/>
            <a:ext cx="432191" cy="622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08331" y="1851056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7" name="직사각형 16"/>
          <p:cNvSpPr/>
          <p:nvPr/>
        </p:nvSpPr>
        <p:spPr>
          <a:xfrm>
            <a:off x="7483541" y="1822515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4691" y="1766300"/>
            <a:ext cx="4372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질문자 정보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아이디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bbbbbb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685515" y="6328030"/>
            <a:ext cx="950402" cy="312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81592" y="6223668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483541" y="6269814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7714691" y="6213599"/>
            <a:ext cx="437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질문글</a:t>
            </a:r>
            <a:r>
              <a:rPr lang="ko-KR" altLang="en-US" dirty="0" smtClean="0"/>
              <a:t> 작성하기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0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06038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지 식 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1" y="964277"/>
            <a:ext cx="5874367" cy="56665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552515" y="1128940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sp>
        <p:nvSpPr>
          <p:cNvPr id="14" name="직사각형 13"/>
          <p:cNvSpPr/>
          <p:nvPr/>
        </p:nvSpPr>
        <p:spPr>
          <a:xfrm>
            <a:off x="473436" y="3709521"/>
            <a:ext cx="5470164" cy="2674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9513" y="3605159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552515" y="5130164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2</a:t>
            </a:r>
            <a:endParaRPr lang="ko-KR" altLang="en-US" sz="15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3665" y="5073949"/>
            <a:ext cx="4372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내용 </a:t>
            </a:r>
            <a:r>
              <a:rPr lang="en-US" altLang="ko-KR" dirty="0" smtClean="0"/>
              <a:t>input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   </a:t>
            </a:r>
            <a:r>
              <a:rPr lang="en-US" altLang="ko-KR" dirty="0" err="1" smtClean="0"/>
              <a:t>CKeditor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83665" y="1013304"/>
            <a:ext cx="4165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지식인 글쓰기 페이지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필수 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/</a:t>
            </a:r>
            <a:r>
              <a:rPr lang="ko-KR" altLang="en-US" dirty="0" smtClean="0"/>
              <a:t>내용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AJAX </a:t>
            </a:r>
            <a:r>
              <a:rPr lang="ko-KR" altLang="en-US" dirty="0" smtClean="0"/>
              <a:t>구현</a:t>
            </a:r>
            <a:endParaRPr lang="en-US" altLang="ko-KR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6927237" y="2388656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6863506" y="5682184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99166" y="3388099"/>
            <a:ext cx="1086587" cy="249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95243" y="3283737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520870" y="3275203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24" name="TextBox 23"/>
          <p:cNvSpPr txBox="1"/>
          <p:nvPr/>
        </p:nvSpPr>
        <p:spPr>
          <a:xfrm>
            <a:off x="6752020" y="3218988"/>
            <a:ext cx="437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파일첨부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0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33317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지  식  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5" y="989214"/>
            <a:ext cx="6570099" cy="5591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59086" y="3346535"/>
            <a:ext cx="1510536" cy="249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5163" y="3242173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851864" y="3117481"/>
            <a:ext cx="346220" cy="2942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47941" y="3013119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878061" y="6065772"/>
            <a:ext cx="1087109" cy="231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774139" y="5961409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872518" y="6384425"/>
            <a:ext cx="1087109" cy="231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74185" y="6471255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986422" y="1163059"/>
            <a:ext cx="602203" cy="249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82499" y="1058697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350537" y="1116143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7581687" y="1000507"/>
            <a:ext cx="4165157" cy="457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새글</a:t>
            </a:r>
            <a:r>
              <a:rPr lang="ko-KR" altLang="en-US" dirty="0" smtClean="0"/>
              <a:t> 알림 기능 구현 </a:t>
            </a:r>
            <a:endParaRPr lang="en-US" altLang="ko-KR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7688977" y="1437197"/>
            <a:ext cx="3242260" cy="1114810"/>
            <a:chOff x="7688977" y="1437197"/>
            <a:chExt cx="3242260" cy="111481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167" y="2085260"/>
              <a:ext cx="466747" cy="466747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977" y="1437197"/>
              <a:ext cx="590500" cy="5905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8412480" y="1571105"/>
              <a:ext cx="2510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상단 가로 </a:t>
              </a:r>
              <a:r>
                <a:rPr lang="en-US" altLang="ko-KR" dirty="0"/>
                <a:t>GNB </a:t>
              </a:r>
              <a:r>
                <a:rPr lang="ko-KR" altLang="en-US" dirty="0"/>
                <a:t>메뉴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20793" y="2135138"/>
              <a:ext cx="2510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리스트 제목</a:t>
              </a:r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7344993" y="3130595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2</a:t>
            </a:r>
            <a:endParaRPr lang="ko-KR" altLang="en-US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7576143" y="3014959"/>
            <a:ext cx="4165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새로고침</a:t>
            </a:r>
            <a:r>
              <a:rPr lang="en-US" altLang="ko-KR" dirty="0" smtClean="0"/>
              <a:t>(F5) </a:t>
            </a:r>
            <a:r>
              <a:rPr lang="ko-KR" altLang="en-US" dirty="0" smtClean="0"/>
              <a:t>조회수 증가 방지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Cookie </a:t>
            </a:r>
            <a:r>
              <a:rPr lang="ko-KR" altLang="en-US" dirty="0" smtClean="0"/>
              <a:t>이용</a:t>
            </a:r>
            <a:endParaRPr lang="en-US" altLang="ko-KR" dirty="0" smtClean="0"/>
          </a:p>
        </p:txBody>
      </p:sp>
      <p:sp>
        <p:nvSpPr>
          <p:cNvPr id="30" name="오른쪽 화살표 29"/>
          <p:cNvSpPr/>
          <p:nvPr/>
        </p:nvSpPr>
        <p:spPr>
          <a:xfrm>
            <a:off x="7688977" y="3572169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56078" y="4829162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3</a:t>
            </a:r>
            <a:endParaRPr lang="ko-KR" altLang="en-US" sz="1500" dirty="0"/>
          </a:p>
        </p:txBody>
      </p:sp>
      <p:sp>
        <p:nvSpPr>
          <p:cNvPr id="32" name="TextBox 31"/>
          <p:cNvSpPr txBox="1"/>
          <p:nvPr/>
        </p:nvSpPr>
        <p:spPr>
          <a:xfrm>
            <a:off x="7587228" y="4713526"/>
            <a:ext cx="41651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페이지 </a:t>
            </a:r>
            <a:r>
              <a:rPr lang="en-US" altLang="ko-KR" dirty="0" smtClean="0"/>
              <a:t>Numbering </a:t>
            </a:r>
            <a:r>
              <a:rPr lang="ko-KR" altLang="en-US" dirty="0" smtClean="0"/>
              <a:t>구현</a:t>
            </a:r>
            <a:endParaRPr lang="en-US" altLang="ko-KR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7358847" y="5696456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4</a:t>
            </a:r>
            <a:endParaRPr lang="ko-KR" altLang="en-US" sz="1500" dirty="0"/>
          </a:p>
        </p:txBody>
      </p:sp>
      <p:sp>
        <p:nvSpPr>
          <p:cNvPr id="34" name="TextBox 33"/>
          <p:cNvSpPr txBox="1"/>
          <p:nvPr/>
        </p:nvSpPr>
        <p:spPr>
          <a:xfrm>
            <a:off x="7589997" y="5580820"/>
            <a:ext cx="4165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리스트 </a:t>
            </a:r>
            <a:r>
              <a:rPr lang="en-US" altLang="ko-KR" dirty="0" smtClean="0"/>
              <a:t>Search </a:t>
            </a:r>
            <a:r>
              <a:rPr lang="ko-KR" altLang="en-US" dirty="0" smtClean="0"/>
              <a:t>구현  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      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검색</a:t>
            </a:r>
            <a:endParaRPr lang="en-US" altLang="ko-KR" dirty="0" smtClean="0"/>
          </a:p>
        </p:txBody>
      </p:sp>
      <p:sp>
        <p:nvSpPr>
          <p:cNvPr id="35" name="오른쪽 화살표 34"/>
          <p:cNvSpPr/>
          <p:nvPr/>
        </p:nvSpPr>
        <p:spPr>
          <a:xfrm>
            <a:off x="7702097" y="6132741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4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84119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지  식  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3" y="939339"/>
            <a:ext cx="6466230" cy="569691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4518" y="5965042"/>
            <a:ext cx="5392580" cy="222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0595" y="5860679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140719" y="4375472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781599" y="6217194"/>
            <a:ext cx="1058881" cy="222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63715" y="6376391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350537" y="3718022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16" name="TextBox 15"/>
          <p:cNvSpPr txBox="1"/>
          <p:nvPr/>
        </p:nvSpPr>
        <p:spPr>
          <a:xfrm>
            <a:off x="7581687" y="3602386"/>
            <a:ext cx="4165157" cy="457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첨부파일 이미지 출력 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7350537" y="1246972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0</a:t>
            </a:r>
            <a:endParaRPr lang="ko-KR" altLang="en-US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7581687" y="1190757"/>
            <a:ext cx="437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Content View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350537" y="4657363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2</a:t>
            </a:r>
            <a:endParaRPr lang="ko-KR" altLang="en-US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7581687" y="4541727"/>
            <a:ext cx="4165157" cy="457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이전글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다음글</a:t>
            </a:r>
            <a:r>
              <a:rPr lang="ko-KR" altLang="en-US" dirty="0" smtClean="0"/>
              <a:t> 링크 구현</a:t>
            </a:r>
            <a:endParaRPr lang="en-US" altLang="ko-KR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7344992" y="5732476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3</a:t>
            </a:r>
            <a:endParaRPr lang="ko-KR" alt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7576142" y="5616840"/>
            <a:ext cx="4165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</a:t>
            </a:r>
            <a:r>
              <a:rPr lang="ko-KR" altLang="en-US" dirty="0" smtClean="0"/>
              <a:t>작성자만 확인 가능</a:t>
            </a:r>
            <a:endParaRPr lang="en-US" altLang="ko-KR" dirty="0" smtClean="0"/>
          </a:p>
        </p:txBody>
      </p:sp>
      <p:sp>
        <p:nvSpPr>
          <p:cNvPr id="23" name="오른쪽 화살표 22"/>
          <p:cNvSpPr/>
          <p:nvPr/>
        </p:nvSpPr>
        <p:spPr>
          <a:xfrm>
            <a:off x="7702097" y="6174306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9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216" y="2074729"/>
            <a:ext cx="5490224" cy="23975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지식인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Part 2. </a:t>
            </a:r>
            <a:r>
              <a:rPr lang="ko-KR" altLang="en-US" dirty="0" smtClean="0"/>
              <a:t>답변 </a:t>
            </a:r>
            <a:r>
              <a:rPr lang="en-US" altLang="ko-KR" dirty="0" smtClean="0"/>
              <a:t>version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96616" y="939335"/>
            <a:ext cx="5490224" cy="1023690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주  요  기  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06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82167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지 식 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3" y="972588"/>
            <a:ext cx="6445841" cy="56360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32" y="1885791"/>
            <a:ext cx="4761479" cy="4240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862115" y="974184"/>
            <a:ext cx="1678006" cy="156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4838010" y="1197033"/>
            <a:ext cx="432191" cy="622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08331" y="1851056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4" name="직사각형 13"/>
          <p:cNvSpPr/>
          <p:nvPr/>
        </p:nvSpPr>
        <p:spPr>
          <a:xfrm>
            <a:off x="7483541" y="1822515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7714691" y="1766300"/>
            <a:ext cx="4372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답변자 정보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아이디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aaaaaa</a:t>
            </a:r>
            <a:r>
              <a:rPr lang="en-US" altLang="ko-KR" dirty="0" smtClean="0"/>
              <a:t> (</a:t>
            </a:r>
            <a:r>
              <a:rPr lang="ko-KR" altLang="en-US" dirty="0" smtClean="0"/>
              <a:t>보유 포인트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79941" y="3381920"/>
            <a:ext cx="5704727" cy="222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76019" y="3277557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477998" y="3296639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2</a:t>
            </a:r>
            <a:endParaRPr lang="ko-KR" altLang="en-US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7709148" y="3240424"/>
            <a:ext cx="4372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제목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질문글</a:t>
            </a:r>
            <a:r>
              <a:rPr lang="ko-KR" altLang="en-US" dirty="0" smtClean="0"/>
              <a:t> 테스트입니다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dirty="0" smtClean="0"/>
              <a:t>답변작성하기</a:t>
            </a:r>
            <a:endParaRPr lang="ko-KR" altLang="en-US" dirty="0"/>
          </a:p>
        </p:txBody>
      </p:sp>
      <p:sp>
        <p:nvSpPr>
          <p:cNvPr id="21" name="오른쪽 화살표 20"/>
          <p:cNvSpPr/>
          <p:nvPr/>
        </p:nvSpPr>
        <p:spPr>
          <a:xfrm>
            <a:off x="7852070" y="3785215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62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지 식 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54" y="1014153"/>
            <a:ext cx="6273773" cy="556158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57629" y="6141745"/>
            <a:ext cx="1107790" cy="222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53706" y="6037382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408243" y="4586400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3" name="TextBox 12"/>
          <p:cNvSpPr txBox="1"/>
          <p:nvPr/>
        </p:nvSpPr>
        <p:spPr>
          <a:xfrm>
            <a:off x="7639393" y="4530185"/>
            <a:ext cx="4372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작성자가 아니므로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     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버튼 노출 </a:t>
            </a:r>
            <a:r>
              <a:rPr lang="en-US" altLang="ko-KR" dirty="0" smtClean="0"/>
              <a:t>X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답글달기</a:t>
            </a:r>
            <a:r>
              <a:rPr lang="ko-KR" altLang="en-US" dirty="0" smtClean="0"/>
              <a:t> 클릭                 답변 작성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7752317" y="5057063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9468198" y="5874053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2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지 식 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8" y="933742"/>
            <a:ext cx="5254194" cy="57189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5250" y="2824970"/>
            <a:ext cx="2404576" cy="569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327" y="2720607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16210" y="4191028"/>
            <a:ext cx="1678597" cy="569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59882" y="4635615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55250" y="5771482"/>
            <a:ext cx="1739557" cy="4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1327" y="5667119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200675" y="6284423"/>
            <a:ext cx="683842" cy="199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86792" y="6403260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079722" y="1157494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6279227" y="1001943"/>
            <a:ext cx="41651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지식인 </a:t>
            </a:r>
            <a:r>
              <a:rPr lang="ko-KR" altLang="en-US" dirty="0" err="1" smtClean="0"/>
              <a:t>답변작성</a:t>
            </a:r>
            <a:r>
              <a:rPr lang="ko-KR" altLang="en-US" dirty="0" smtClean="0"/>
              <a:t> 페이지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필수 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/</a:t>
            </a:r>
            <a:r>
              <a:rPr lang="ko-KR" altLang="en-US" dirty="0" smtClean="0"/>
              <a:t>내용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AJAX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이름은 수정불가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Readonly</a:t>
            </a:r>
            <a:r>
              <a:rPr lang="en-US" altLang="ko-KR" dirty="0" smtClean="0"/>
              <a:t>)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6474749" y="2375822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079722" y="4388958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2</a:t>
            </a:r>
            <a:endParaRPr lang="ko-KR" altLang="en-US" sz="1500" dirty="0"/>
          </a:p>
        </p:txBody>
      </p:sp>
      <p:sp>
        <p:nvSpPr>
          <p:cNvPr id="24" name="TextBox 23"/>
          <p:cNvSpPr txBox="1"/>
          <p:nvPr/>
        </p:nvSpPr>
        <p:spPr>
          <a:xfrm>
            <a:off x="6279227" y="4233407"/>
            <a:ext cx="4165157" cy="457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원글</a:t>
            </a:r>
            <a:r>
              <a:rPr lang="ko-KR" altLang="en-US" dirty="0" smtClean="0"/>
              <a:t> 내용 표시</a:t>
            </a:r>
            <a:endParaRPr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074178" y="5239628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3</a:t>
            </a:r>
            <a:endParaRPr lang="ko-KR" alt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6273683" y="5084077"/>
            <a:ext cx="41651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원글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첨부이미지</a:t>
            </a:r>
            <a:r>
              <a:rPr lang="ko-KR" altLang="en-US" dirty="0" smtClean="0"/>
              <a:t> 표시</a:t>
            </a:r>
            <a:endParaRPr lang="en-US" altLang="ko-KR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6076951" y="5948983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3</a:t>
            </a:r>
            <a:endParaRPr lang="ko-KR" altLang="en-US" sz="1500" dirty="0"/>
          </a:p>
        </p:txBody>
      </p:sp>
      <p:sp>
        <p:nvSpPr>
          <p:cNvPr id="28" name="TextBox 27"/>
          <p:cNvSpPr txBox="1"/>
          <p:nvPr/>
        </p:nvSpPr>
        <p:spPr>
          <a:xfrm>
            <a:off x="6276456" y="5793432"/>
            <a:ext cx="4165157" cy="457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답글달기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293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/>
          <a:p>
            <a:r>
              <a:rPr lang="ko-KR" altLang="en-US" dirty="0" smtClean="0"/>
              <a:t>일정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>
            <a:norm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차</a:t>
            </a:r>
            <a:r>
              <a:rPr lang="en-US" altLang="ko-KR" b="1" dirty="0"/>
              <a:t>(10</a:t>
            </a:r>
            <a:r>
              <a:rPr lang="ko-KR" altLang="en-US" b="1" dirty="0"/>
              <a:t>일</a:t>
            </a:r>
            <a:r>
              <a:rPr lang="en-US" altLang="ko-KR" b="1" dirty="0" smtClean="0"/>
              <a:t>) : 4/06 ~ 4/15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dirty="0" smtClean="0"/>
              <a:t>    </a:t>
            </a:r>
            <a:r>
              <a:rPr lang="ko-KR" altLang="en-US" dirty="0" err="1" smtClean="0"/>
              <a:t>안윤선</a:t>
            </a:r>
            <a:r>
              <a:rPr lang="ko-KR" altLang="en-US" dirty="0" smtClean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지식인</a:t>
            </a:r>
            <a:r>
              <a:rPr lang="en-US" altLang="ko-KR" dirty="0"/>
              <a:t>,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회원정보수정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    김하은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스튜디오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드레스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헤어메이크업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신혼여행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    </a:t>
            </a:r>
            <a:r>
              <a:rPr lang="ko-KR" altLang="en-US" dirty="0" err="1" smtClean="0"/>
              <a:t>설재호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웨딩수다소개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지도</a:t>
            </a:r>
            <a:r>
              <a:rPr lang="en-US" altLang="ko-KR" dirty="0" smtClean="0"/>
              <a:t>API), </a:t>
            </a:r>
            <a:r>
              <a:rPr lang="ko-KR" altLang="en-US" dirty="0" smtClean="0"/>
              <a:t>상담신청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예식장 입찰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smtClean="0"/>
              <a:t>    이경무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,  </a:t>
            </a:r>
            <a:r>
              <a:rPr lang="ko-KR" altLang="en-US" dirty="0" err="1" smtClean="0"/>
              <a:t>포인트몰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 이메일 인증</a:t>
            </a:r>
            <a:endParaRPr lang="en-US" altLang="ko-KR" dirty="0"/>
          </a:p>
          <a:p>
            <a:r>
              <a:rPr lang="en-US" altLang="ko-KR" b="1" dirty="0"/>
              <a:t>2</a:t>
            </a:r>
            <a:r>
              <a:rPr lang="ko-KR" altLang="en-US" b="1" dirty="0"/>
              <a:t>차</a:t>
            </a:r>
            <a:r>
              <a:rPr lang="en-US" altLang="ko-KR" b="1" dirty="0"/>
              <a:t>(10</a:t>
            </a:r>
            <a:r>
              <a:rPr lang="ko-KR" altLang="en-US" b="1" dirty="0"/>
              <a:t>일</a:t>
            </a:r>
            <a:r>
              <a:rPr lang="en-US" altLang="ko-KR" b="1" dirty="0" smtClean="0"/>
              <a:t>) : 4/16 </a:t>
            </a:r>
            <a:r>
              <a:rPr lang="en-US" altLang="ko-KR" b="1" dirty="0"/>
              <a:t>~ </a:t>
            </a:r>
            <a:r>
              <a:rPr lang="en-US" altLang="ko-KR" b="1" dirty="0" smtClean="0"/>
              <a:t>4/25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각자 모듈 통합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오류수정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입력</a:t>
            </a:r>
            <a:r>
              <a:rPr lang="en-US" altLang="ko-KR" dirty="0" smtClean="0"/>
              <a:t>, ERD/</a:t>
            </a:r>
            <a:r>
              <a:rPr lang="ko-KR" altLang="en-US" dirty="0" err="1" smtClean="0"/>
              <a:t>유스케이스</a:t>
            </a:r>
            <a:r>
              <a:rPr lang="ko-KR" altLang="en-US" dirty="0" smtClean="0"/>
              <a:t> 작성 등</a:t>
            </a:r>
            <a:endParaRPr lang="ko-KR" altLang="en-US" dirty="0"/>
          </a:p>
          <a:p>
            <a:r>
              <a:rPr lang="en-US" altLang="ko-KR" b="1" dirty="0"/>
              <a:t>3</a:t>
            </a:r>
            <a:r>
              <a:rPr lang="ko-KR" altLang="en-US" b="1" dirty="0"/>
              <a:t>차</a:t>
            </a:r>
            <a:r>
              <a:rPr lang="en-US" altLang="ko-KR" b="1" dirty="0" smtClean="0"/>
              <a:t>(</a:t>
            </a:r>
            <a:r>
              <a:rPr lang="en-US" altLang="ko-KR" b="1" dirty="0"/>
              <a:t>2</a:t>
            </a:r>
            <a:r>
              <a:rPr lang="ko-KR" altLang="en-US" b="1" dirty="0" smtClean="0"/>
              <a:t>일</a:t>
            </a:r>
            <a:r>
              <a:rPr lang="en-US" altLang="ko-KR" b="1" dirty="0" smtClean="0"/>
              <a:t>) : 4/26 </a:t>
            </a:r>
            <a:r>
              <a:rPr lang="en-US" altLang="ko-KR" b="1" dirty="0"/>
              <a:t>~ </a:t>
            </a:r>
            <a:r>
              <a:rPr lang="en-US" altLang="ko-KR" b="1" dirty="0" smtClean="0"/>
              <a:t>4/27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dirty="0" smtClean="0"/>
              <a:t>    추가 </a:t>
            </a:r>
            <a:r>
              <a:rPr lang="ko-KR" altLang="en-US" dirty="0" err="1" smtClean="0"/>
              <a:t>보완작업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발표 시나리오 작성 및 리허설 진행</a:t>
            </a:r>
            <a:r>
              <a:rPr lang="en-US" altLang="ko-KR" dirty="0" smtClean="0"/>
              <a:t>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6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지 식 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8" y="964277"/>
            <a:ext cx="6366444" cy="56452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59086" y="3562667"/>
            <a:ext cx="1510536" cy="249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5163" y="3458305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986422" y="1163059"/>
            <a:ext cx="602203" cy="249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82499" y="1058697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50537" y="1116143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7581687" y="1000507"/>
            <a:ext cx="4165157" cy="457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새글</a:t>
            </a:r>
            <a:r>
              <a:rPr lang="ko-KR" altLang="en-US" dirty="0" smtClean="0"/>
              <a:t> 알림 기능 구현 </a:t>
            </a:r>
            <a:endParaRPr lang="en-US" altLang="ko-KR" dirty="0" smtClean="0"/>
          </a:p>
        </p:txBody>
      </p:sp>
      <p:grpSp>
        <p:nvGrpSpPr>
          <p:cNvPr id="16" name="그룹 15"/>
          <p:cNvGrpSpPr/>
          <p:nvPr/>
        </p:nvGrpSpPr>
        <p:grpSpPr>
          <a:xfrm>
            <a:off x="7688977" y="1437197"/>
            <a:ext cx="3242260" cy="1114810"/>
            <a:chOff x="7688977" y="1437197"/>
            <a:chExt cx="3242260" cy="111481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167" y="2085260"/>
              <a:ext cx="466747" cy="46674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977" y="1437197"/>
              <a:ext cx="590500" cy="5905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412480" y="1571105"/>
              <a:ext cx="2510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상단 가로 </a:t>
              </a:r>
              <a:r>
                <a:rPr lang="en-US" altLang="ko-KR" dirty="0"/>
                <a:t>GNB </a:t>
              </a:r>
              <a:r>
                <a:rPr lang="ko-KR" altLang="en-US" dirty="0"/>
                <a:t>메뉴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20793" y="2135138"/>
              <a:ext cx="2510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리스트 제목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259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216" y="2074729"/>
            <a:ext cx="5490224" cy="23975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지식인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Part 3. </a:t>
            </a:r>
            <a:r>
              <a:rPr lang="ko-KR" altLang="en-US" dirty="0" err="1" smtClean="0"/>
              <a:t>답변채택</a:t>
            </a:r>
            <a:r>
              <a:rPr lang="ko-KR" altLang="en-US" dirty="0" smtClean="0"/>
              <a:t> </a:t>
            </a:r>
            <a:r>
              <a:rPr lang="en-US" altLang="ko-KR" dirty="0" smtClean="0"/>
              <a:t>version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96616" y="939335"/>
            <a:ext cx="5490224" cy="1023690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주  요  기  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90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지 식 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3" y="970988"/>
            <a:ext cx="7859252" cy="53466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61" y="1888863"/>
            <a:ext cx="4039164" cy="34294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502195" y="965873"/>
            <a:ext cx="2339180" cy="144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5478091" y="1188722"/>
            <a:ext cx="432191" cy="622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65039" y="1900934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4" name="직사각형 13"/>
          <p:cNvSpPr/>
          <p:nvPr/>
        </p:nvSpPr>
        <p:spPr>
          <a:xfrm>
            <a:off x="7998932" y="1893709"/>
            <a:ext cx="213046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8230081" y="1837494"/>
            <a:ext cx="394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답변 채택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접속자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bbbbbb</a:t>
            </a:r>
            <a:r>
              <a:rPr lang="en-US" altLang="ko-KR" dirty="0" smtClean="0"/>
              <a:t>(</a:t>
            </a:r>
            <a:r>
              <a:rPr lang="ko-KR" altLang="en-US" dirty="0" smtClean="0"/>
              <a:t>질문 작성자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05139" y="5685947"/>
            <a:ext cx="579933" cy="282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05387" y="5552993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18" name="직사각형 17"/>
          <p:cNvSpPr/>
          <p:nvPr/>
        </p:nvSpPr>
        <p:spPr>
          <a:xfrm>
            <a:off x="7998932" y="3322498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2</a:t>
            </a:r>
            <a:endParaRPr lang="ko-KR" altLang="en-US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8198437" y="3166947"/>
            <a:ext cx="4165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답변 채택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       질문 작성자만 가능</a:t>
            </a:r>
            <a:endParaRPr lang="en-US" altLang="ko-KR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344082" y="3701241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891" y="4176484"/>
            <a:ext cx="3378929" cy="1205072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516812" y="4134961"/>
            <a:ext cx="927901" cy="282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7060" y="4002007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3</a:t>
            </a:r>
            <a:endParaRPr lang="ko-KR" altLang="en-US" sz="1500" dirty="0"/>
          </a:p>
        </p:txBody>
      </p:sp>
      <p:sp>
        <p:nvSpPr>
          <p:cNvPr id="23" name="직사각형 22"/>
          <p:cNvSpPr/>
          <p:nvPr/>
        </p:nvSpPr>
        <p:spPr>
          <a:xfrm>
            <a:off x="7993387" y="5910525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3</a:t>
            </a:r>
            <a:endParaRPr lang="ko-KR" altLang="en-US" sz="1500" dirty="0"/>
          </a:p>
        </p:txBody>
      </p:sp>
      <p:sp>
        <p:nvSpPr>
          <p:cNvPr id="24" name="TextBox 23"/>
          <p:cNvSpPr txBox="1"/>
          <p:nvPr/>
        </p:nvSpPr>
        <p:spPr>
          <a:xfrm>
            <a:off x="8192892" y="5754974"/>
            <a:ext cx="4165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답변자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aaaaaa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100 </a:t>
            </a:r>
            <a:r>
              <a:rPr lang="ko-KR" altLang="en-US" dirty="0" smtClean="0"/>
              <a:t>포인트 지급</a:t>
            </a:r>
            <a:endParaRPr lang="en-US" altLang="ko-KR" dirty="0" smtClean="0"/>
          </a:p>
        </p:txBody>
      </p:sp>
      <p:sp>
        <p:nvSpPr>
          <p:cNvPr id="25" name="오른쪽 화살표 24"/>
          <p:cNvSpPr/>
          <p:nvPr/>
        </p:nvSpPr>
        <p:spPr>
          <a:xfrm>
            <a:off x="8344082" y="6295172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지 식 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8" y="1030778"/>
            <a:ext cx="5978741" cy="53664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1628" y="3503194"/>
            <a:ext cx="1212234" cy="19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1876" y="3370240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13" name="직사각형 12"/>
          <p:cNvSpPr/>
          <p:nvPr/>
        </p:nvSpPr>
        <p:spPr>
          <a:xfrm>
            <a:off x="6619019" y="3298558"/>
            <a:ext cx="213046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6850168" y="3242343"/>
            <a:ext cx="394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답변채택</a:t>
            </a:r>
            <a:r>
              <a:rPr lang="ko-KR" altLang="en-US" dirty="0" smtClean="0"/>
              <a:t> 완료 알림</a:t>
            </a:r>
            <a:endParaRPr lang="en-US" altLang="ko-KR" dirty="0" smtClean="0"/>
          </a:p>
          <a:p>
            <a:r>
              <a:rPr lang="ko-KR" altLang="en-US" dirty="0" smtClean="0"/>
              <a:t>            </a:t>
            </a:r>
            <a:endParaRPr lang="en-US" altLang="ko-KR" dirty="0" smtClean="0"/>
          </a:p>
          <a:p>
            <a:r>
              <a:rPr lang="ko-KR" altLang="en-US" dirty="0" smtClean="0"/>
              <a:t>                     답변 채택 알림 아이콘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76" y="3817191"/>
            <a:ext cx="336241" cy="3362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6989107" y="3842481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3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09143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지 식 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4" y="1379912"/>
            <a:ext cx="5319308" cy="46510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9" y="2393252"/>
            <a:ext cx="4761479" cy="4240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089031" y="1373194"/>
            <a:ext cx="1678006" cy="156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4064926" y="1596043"/>
            <a:ext cx="432191" cy="622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05099" y="939144"/>
            <a:ext cx="2793076" cy="3478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379081" y="986443"/>
            <a:ext cx="2653791" cy="32312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1"/>
                </a:solidFill>
              </a:rPr>
              <a:t>답변 채택 전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1006598" y="2409928"/>
            <a:ext cx="1046646" cy="39069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079722" y="961726"/>
            <a:ext cx="5805707" cy="5532020"/>
            <a:chOff x="6079722" y="961726"/>
            <a:chExt cx="5805707" cy="5532020"/>
          </a:xfrm>
        </p:grpSpPr>
        <p:sp>
          <p:nvSpPr>
            <p:cNvPr id="16" name="직사각형 15"/>
            <p:cNvSpPr/>
            <p:nvPr/>
          </p:nvSpPr>
          <p:spPr>
            <a:xfrm>
              <a:off x="8007928" y="961726"/>
              <a:ext cx="2793076" cy="3478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제목 1"/>
            <p:cNvSpPr txBox="1">
              <a:spLocks/>
            </p:cNvSpPr>
            <p:nvPr/>
          </p:nvSpPr>
          <p:spPr>
            <a:xfrm>
              <a:off x="8081910" y="1009025"/>
              <a:ext cx="2653791" cy="323126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1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답변 채택 후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722" y="1379912"/>
              <a:ext cx="5612745" cy="511383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9226583" y="1342716"/>
              <a:ext cx="1638152" cy="175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아래쪽 화살표 19"/>
            <p:cNvSpPr/>
            <p:nvPr/>
          </p:nvSpPr>
          <p:spPr>
            <a:xfrm>
              <a:off x="9953096" y="1557742"/>
              <a:ext cx="432191" cy="6222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490" y="2409928"/>
              <a:ext cx="4448939" cy="38785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sp>
        <p:nvSpPr>
          <p:cNvPr id="21" name="타원 20"/>
          <p:cNvSpPr/>
          <p:nvPr/>
        </p:nvSpPr>
        <p:spPr>
          <a:xfrm>
            <a:off x="7987814" y="2407086"/>
            <a:ext cx="1046646" cy="39069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64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216" y="2743200"/>
            <a:ext cx="5490224" cy="12718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96616" y="939335"/>
            <a:ext cx="5490224" cy="1023690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주  요  기  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18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196602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관리자 페이지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7" y="1379146"/>
            <a:ext cx="8265912" cy="38911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168306" y="2249581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13" name="직사각형 12"/>
          <p:cNvSpPr/>
          <p:nvPr/>
        </p:nvSpPr>
        <p:spPr>
          <a:xfrm>
            <a:off x="8647821" y="1694202"/>
            <a:ext cx="213046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8878970" y="1637987"/>
            <a:ext cx="394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 별도 구축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93" y="2249581"/>
            <a:ext cx="1933845" cy="276264"/>
          </a:xfrm>
          <a:prstGeom prst="rect">
            <a:avLst/>
          </a:prstGeom>
          <a:ln w="28575"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5637500" y="1373195"/>
            <a:ext cx="907233" cy="150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5936061" y="1558931"/>
            <a:ext cx="432191" cy="622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28278" y="2242386"/>
            <a:ext cx="738228" cy="273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관리자 페이지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47821" y="1694202"/>
            <a:ext cx="213046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8878970" y="1637987"/>
            <a:ext cx="3940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관리자 로그인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ID/PW </a:t>
            </a:r>
            <a:r>
              <a:rPr lang="ko-KR" altLang="en-US" dirty="0" smtClean="0"/>
              <a:t>필수 입력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AJAX </a:t>
            </a:r>
            <a:r>
              <a:rPr lang="ko-KR" altLang="en-US" dirty="0" smtClean="0"/>
              <a:t>구현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18" y="4943069"/>
            <a:ext cx="2923982" cy="91586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67" y="3809882"/>
            <a:ext cx="2959979" cy="76715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1" y="1637987"/>
            <a:ext cx="8116995" cy="352231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586011" y="2462519"/>
            <a:ext cx="3315255" cy="2346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86259" y="2337827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20" name="오른쪽 화살표 19"/>
          <p:cNvSpPr/>
          <p:nvPr/>
        </p:nvSpPr>
        <p:spPr>
          <a:xfrm>
            <a:off x="8936248" y="3015510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926" y="108223"/>
            <a:ext cx="1305124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6194" tIns="38097" rIns="76194" bIns="38097" anchor="ctr"/>
          <a:lstStyle/>
          <a:p>
            <a:pPr marL="0" marR="0" indent="0" algn="ctr" defTabSz="9818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r>
              <a:rPr kumimoji="0" lang="ko-KR" altLang="en-US" sz="13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3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11114"/>
              </p:ext>
            </p:extLst>
          </p:nvPr>
        </p:nvGraphicFramePr>
        <p:xfrm>
          <a:off x="107925" y="509483"/>
          <a:ext cx="11970467" cy="6193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관리자 페이지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defTabSz="1028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38"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444713" y="113334"/>
            <a:ext cx="3240359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Wedding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Suda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딩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다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81193" y="116545"/>
            <a:ext cx="1387113" cy="31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팀원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9722" y="112384"/>
            <a:ext cx="5998670" cy="31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안윤선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설재호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이경무 김하은</a:t>
            </a:r>
            <a:r>
              <a:rPr kumimoji="0"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926" y="108223"/>
            <a:ext cx="11970466" cy="315053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4" tIns="38097" rIns="76194" bIns="3809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088088" y="1524873"/>
            <a:ext cx="213046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9319237" y="1468658"/>
            <a:ext cx="394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관리자 페이지 일부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        전체 회원 목록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7" y="959498"/>
            <a:ext cx="8441953" cy="397656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714452" y="4460652"/>
            <a:ext cx="859922" cy="373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14699" y="4335960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2</a:t>
            </a:r>
            <a:endParaRPr lang="ko-KR" altLang="en-US" sz="1500" dirty="0"/>
          </a:p>
        </p:txBody>
      </p:sp>
      <p:sp>
        <p:nvSpPr>
          <p:cNvPr id="17" name="직사각형 16"/>
          <p:cNvSpPr/>
          <p:nvPr/>
        </p:nvSpPr>
        <p:spPr>
          <a:xfrm>
            <a:off x="3536125" y="1594373"/>
            <a:ext cx="199505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19" y="4876147"/>
            <a:ext cx="2414367" cy="63565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0" name="오른쪽 화살표 19"/>
          <p:cNvSpPr/>
          <p:nvPr/>
        </p:nvSpPr>
        <p:spPr>
          <a:xfrm>
            <a:off x="9519324" y="1996160"/>
            <a:ext cx="482138" cy="285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88086" y="4318884"/>
            <a:ext cx="213046" cy="2493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9319235" y="4262669"/>
            <a:ext cx="3940839" cy="457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관리자 로그아웃 구현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5986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3000"/>
              <a:t>아이디</a:t>
            </a:r>
            <a:r>
              <a:rPr lang="en-US" altLang="ko-KR" sz="3000"/>
              <a:t>/</a:t>
            </a:r>
            <a:r>
              <a:rPr lang="ko-KR" altLang="en-US" sz="3000"/>
              <a:t>비밀번호 찾기 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56199" y="1250577"/>
            <a:ext cx="7109999" cy="43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5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DataBase</a:t>
            </a:r>
            <a:r>
              <a:rPr lang="en-US" altLang="ko-KR" dirty="0" smtClean="0"/>
              <a:t> ERD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9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3000"/>
              <a:t>아이디</a:t>
            </a:r>
            <a:r>
              <a:rPr lang="en-US" altLang="ko-KR" sz="3000"/>
              <a:t>/</a:t>
            </a:r>
            <a:r>
              <a:rPr lang="ko-KR" altLang="en-US" sz="3000"/>
              <a:t>비밀번호 찾기 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1329" y="1418916"/>
            <a:ext cx="7140845" cy="402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회원가입</a:t>
            </a:r>
            <a:br>
              <a:rPr lang="ko-KR" altLang="en-US"/>
            </a:br>
            <a:r>
              <a:rPr lang="ko-KR" altLang="en-US"/>
              <a:t>이메일 인증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3853" y="328739"/>
            <a:ext cx="4404385" cy="36540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82973" y="4497866"/>
            <a:ext cx="3434668" cy="2012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85551" y="4135402"/>
            <a:ext cx="3111500" cy="362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Rockwell"/>
                <a:ea typeface="맑은 고딕"/>
                <a:cs typeface="맑은 고딕"/>
              </a:rPr>
              <a:t> </a:t>
            </a:r>
            <a:r>
              <a:rPr lang="ko-KR" altLang="en-US"/>
              <a:t>실제 받은 이메일 인증번호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0690" y="554866"/>
            <a:ext cx="2986286" cy="3742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회원가입 이메일 인증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유효성 검사를 토대로 진행되며 다른값이 있으면 가입이 불가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이메일 인증 도입 </a:t>
            </a:r>
            <a:r>
              <a:rPr lang="en-US" altLang="ko-KR" sz="1500"/>
              <a:t>-</a:t>
            </a:r>
            <a:r>
              <a:rPr lang="ko-KR" altLang="en-US" sz="1500"/>
              <a:t>이메일 입력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인증번호전송을 클릭하면 이메일로 인증번호를 보내짐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 인증번호 확인 클릭시 보낸 인증번호와 입력한 인증번호 비교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가입유형 일반회원 기업회원 별도로 구분을 해놨습니다</a:t>
            </a:r>
            <a:r>
              <a:rPr lang="en-US" altLang="ko-KR" sz="1500"/>
              <a:t>.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일반회원일경우 업체명 업체대표번호 작성 불필요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기업회원일 경우 필수적으로 업체명 업체대표명 작성해야 가입가능</a:t>
            </a:r>
          </a:p>
        </p:txBody>
      </p:sp>
    </p:spTree>
    <p:extLst>
      <p:ext uri="{BB962C8B-B14F-4D97-AF65-F5344CB8AC3E}">
        <p14:creationId xmlns:p14="http://schemas.microsoft.com/office/powerpoint/2010/main" val="149440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포인트몰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52919" y="203952"/>
            <a:ext cx="6179845" cy="20659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74306" y="2166306"/>
            <a:ext cx="2643387" cy="2938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1504" y="5062000"/>
            <a:ext cx="5753124" cy="14769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32195" y="5141106"/>
            <a:ext cx="5068671" cy="1002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구매한 내역 확인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회원별로 어떤 내역을 구매했는지 확인가능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관리자의 경우 관리자 페이지에서 회원전체 구매내역 확인가능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0386" y="2423767"/>
            <a:ext cx="3418976" cy="1005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포인트몰 상세페이지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수량 체크 구현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구매하기 클릭시 구매한 물품 이메일로 상품권형식으로 발송됨</a:t>
            </a:r>
          </a:p>
        </p:txBody>
      </p:sp>
    </p:spTree>
    <p:extLst>
      <p:ext uri="{BB962C8B-B14F-4D97-AF65-F5344CB8AC3E}">
        <p14:creationId xmlns:p14="http://schemas.microsoft.com/office/powerpoint/2010/main" val="395403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웨딩 후기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64024" y="1560486"/>
            <a:ext cx="7476250" cy="3081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8706" y="4979159"/>
            <a:ext cx="9507487" cy="1508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b="1"/>
              <a:t>후기 게시판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클릭시 조회수 업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당일 등록한 게시글은 </a:t>
            </a:r>
            <a:r>
              <a:rPr lang="en-US" altLang="ko-KR"/>
              <a:t>DATE </a:t>
            </a:r>
            <a:r>
              <a:rPr lang="ko-KR" altLang="en-US"/>
              <a:t>비교를 통해 </a:t>
            </a:r>
            <a:r>
              <a:rPr lang="en-US" altLang="ko-KR"/>
              <a:t>NEW</a:t>
            </a:r>
            <a:r>
              <a:rPr lang="ko-KR" altLang="en-US"/>
              <a:t>라는 이미지가 뜨며 작성일이 시간으로 변경</a:t>
            </a:r>
          </a:p>
          <a:p>
            <a:pPr>
              <a:defRPr/>
            </a:pPr>
            <a:r>
              <a:rPr lang="en-US" altLang="ko-KR"/>
              <a:t>-Session </a:t>
            </a:r>
            <a:r>
              <a:rPr lang="ko-KR" altLang="en-US"/>
              <a:t>값을 통해 아이디 비교해서 수정  삭제 본인만 가능 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관리자는 관리자 페이지에서 삭제만 가능</a:t>
            </a:r>
          </a:p>
        </p:txBody>
      </p:sp>
    </p:spTree>
    <p:extLst>
      <p:ext uri="{BB962C8B-B14F-4D97-AF65-F5344CB8AC3E}">
        <p14:creationId xmlns:p14="http://schemas.microsoft.com/office/powerpoint/2010/main" val="12663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15606" y="977507"/>
            <a:ext cx="3442878" cy="31043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61757" y="379314"/>
            <a:ext cx="3993924" cy="43912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27805" y="4911041"/>
            <a:ext cx="5274801" cy="82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실시간 채팅방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웹소켓을 활용한 실시간 채팅 구현</a:t>
            </a:r>
          </a:p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방 번호를 부여해둔 상황으로 각방마다 별도로 채팅방 운영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 vert="horz" lIns="228600" tIns="228600" rIns="228600" bIns="228600" anchor="ctr">
            <a:normAutofit/>
          </a:bodyPr>
          <a:lstStyle/>
          <a:p>
            <a:pPr>
              <a:defRPr/>
            </a:pPr>
            <a:r>
              <a:rPr lang="ko-KR" altLang="en-US"/>
              <a:t>실시간 채팅</a:t>
            </a:r>
          </a:p>
        </p:txBody>
      </p:sp>
    </p:spTree>
    <p:extLst>
      <p:ext uri="{BB962C8B-B14F-4D97-AF65-F5344CB8AC3E}">
        <p14:creationId xmlns:p14="http://schemas.microsoft.com/office/powerpoint/2010/main" val="206944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 사이트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/>
              <a:t>* </a:t>
            </a:r>
            <a:r>
              <a:rPr lang="ko-KR" altLang="en-US" b="1" dirty="0" err="1" smtClean="0"/>
              <a:t>참고사이트</a:t>
            </a:r>
            <a:r>
              <a:rPr lang="ko-KR" altLang="en-US" b="1" dirty="0" smtClean="0"/>
              <a:t> *</a:t>
            </a:r>
            <a:endParaRPr lang="ko-KR" altLang="en-US" b="1" dirty="0"/>
          </a:p>
          <a:p>
            <a:r>
              <a:rPr lang="en-US" altLang="ko-KR" dirty="0"/>
              <a:t>https://cafe.naver.com/directwedding</a:t>
            </a:r>
          </a:p>
          <a:p>
            <a:r>
              <a:rPr lang="en-US" altLang="ko-KR" dirty="0"/>
              <a:t>https://blog.naver.com/nara6440</a:t>
            </a:r>
          </a:p>
          <a:p>
            <a:r>
              <a:rPr lang="en-US" altLang="ko-KR" dirty="0"/>
              <a:t>http://verygoodwedding.co.kr/</a:t>
            </a:r>
          </a:p>
          <a:p>
            <a:r>
              <a:rPr lang="en-US" altLang="ko-KR" dirty="0"/>
              <a:t>https://www.iwedding.co.kr/brandplus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50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83" y="146594"/>
            <a:ext cx="6295484" cy="67114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04662" y="731520"/>
            <a:ext cx="3466407" cy="574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55527" y="648912"/>
            <a:ext cx="3474720" cy="59093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회원정보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ws_member</a:t>
            </a:r>
            <a:r>
              <a:rPr lang="en-US" altLang="ko-KR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예식장 입찰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bidding_board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상담신청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counseling_request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스튜디오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studiocompanyinfo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드레스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dresscompanyinfo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헤어메이크업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hmcompanyinfo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신혼여행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travelcompanyinfo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/>
              <a:t>문의게시판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 smtClean="0"/>
              <a:t>question_board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지식인 </a:t>
            </a:r>
            <a:r>
              <a:rPr lang="en-US" altLang="ko-KR" dirty="0"/>
              <a:t>: </a:t>
            </a:r>
            <a:r>
              <a:rPr lang="en-US" altLang="ko-KR" dirty="0" err="1"/>
              <a:t>w</a:t>
            </a:r>
            <a:r>
              <a:rPr lang="en-US" altLang="ko-KR" dirty="0" err="1" smtClean="0"/>
              <a:t>s_inquiry_board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포인트몰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pointmall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공지사항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wnotice_board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이벤트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event_board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웨딩후기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after_board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ws_admin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847216" y="196471"/>
            <a:ext cx="3491344" cy="4020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 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1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67" y="241069"/>
            <a:ext cx="4417927" cy="63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6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" y="476311"/>
            <a:ext cx="12133809" cy="59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8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TM16401371[[fn=아틀라스]]</Template>
  <TotalTime>640</TotalTime>
  <Words>2431</Words>
  <Application>Microsoft Office PowerPoint</Application>
  <PresentationFormat>와이드스크린</PresentationFormat>
  <Paragraphs>629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나눔고딕</vt:lpstr>
      <vt:lpstr>나눔바른고딕</vt:lpstr>
      <vt:lpstr>맑은 고딕</vt:lpstr>
      <vt:lpstr>Calibri Light</vt:lpstr>
      <vt:lpstr>Rockwell</vt:lpstr>
      <vt:lpstr>Wingdings</vt:lpstr>
      <vt:lpstr>Atlas</vt:lpstr>
      <vt:lpstr>2 TEAM</vt:lpstr>
      <vt:lpstr>목차</vt:lpstr>
      <vt:lpstr>기획의도</vt:lpstr>
      <vt:lpstr>개발환경</vt:lpstr>
      <vt:lpstr>일정</vt:lpstr>
      <vt:lpstr>DataBase ERD</vt:lpstr>
      <vt:lpstr>PowerPoint 프레젠테이션</vt:lpstr>
      <vt:lpstr>PowerPoint 프레젠테이션</vt:lpstr>
      <vt:lpstr>PowerPoint 프레젠테이션</vt:lpstr>
      <vt:lpstr>PowerPoint 프레젠테이션</vt:lpstr>
      <vt:lpstr>유스케이스</vt:lpstr>
      <vt:lpstr>PowerPoint 프레젠테이션</vt:lpstr>
      <vt:lpstr>SITE MAP</vt:lpstr>
      <vt:lpstr>PowerPoint 프레젠테이션</vt:lpstr>
      <vt:lpstr>웨딩수다 소개 입찰</vt:lpstr>
      <vt:lpstr>지도 API</vt:lpstr>
      <vt:lpstr>예약 데이터 전송</vt:lpstr>
      <vt:lpstr>예약 데이터 전송</vt:lpstr>
      <vt:lpstr>입찰 게시판</vt:lpstr>
      <vt:lpstr>입찰 게시판 글쓰기</vt:lpstr>
      <vt:lpstr>입찰 게시판 수정</vt:lpstr>
      <vt:lpstr>입찰 게시판 답글</vt:lpstr>
      <vt:lpstr>입찰 게시판 작성자만 열람</vt:lpstr>
      <vt:lpstr>로그인</vt:lpstr>
      <vt:lpstr>PowerPoint 프레젠테이션</vt:lpstr>
      <vt:lpstr>정보게시판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회원가입</vt:lpstr>
      <vt:lpstr>PowerPoint 프레젠테이션</vt:lpstr>
      <vt:lpstr>PowerPoint 프레젠테이션</vt:lpstr>
      <vt:lpstr>회원정보수정</vt:lpstr>
      <vt:lpstr>PowerPoint 프레젠테이션</vt:lpstr>
      <vt:lpstr>PowerPoint 프레젠테이션</vt:lpstr>
      <vt:lpstr>지식인 Part 1. 질문 version</vt:lpstr>
      <vt:lpstr>PowerPoint 프레젠테이션</vt:lpstr>
      <vt:lpstr>PowerPoint 프레젠테이션</vt:lpstr>
      <vt:lpstr>PowerPoint 프레젠테이션</vt:lpstr>
      <vt:lpstr>PowerPoint 프레젠테이션</vt:lpstr>
      <vt:lpstr>지식인 Part 2. 답변 version</vt:lpstr>
      <vt:lpstr>PowerPoint 프레젠테이션</vt:lpstr>
      <vt:lpstr>PowerPoint 프레젠테이션</vt:lpstr>
      <vt:lpstr>PowerPoint 프레젠테이션</vt:lpstr>
      <vt:lpstr>PowerPoint 프레젠테이션</vt:lpstr>
      <vt:lpstr>지식인 Part 3. 답변채택 version</vt:lpstr>
      <vt:lpstr>PowerPoint 프레젠테이션</vt:lpstr>
      <vt:lpstr>PowerPoint 프레젠테이션</vt:lpstr>
      <vt:lpstr>PowerPoint 프레젠테이션</vt:lpstr>
      <vt:lpstr>관리자 페이지</vt:lpstr>
      <vt:lpstr>PowerPoint 프레젠테이션</vt:lpstr>
      <vt:lpstr>PowerPoint 프레젠테이션</vt:lpstr>
      <vt:lpstr>PowerPoint 프레젠테이션</vt:lpstr>
      <vt:lpstr>아이디/비밀번호 찾기 서현</vt:lpstr>
      <vt:lpstr>아이디/비밀번호 찾기 서현</vt:lpstr>
      <vt:lpstr>회원가입 이메일 인증</vt:lpstr>
      <vt:lpstr>포인트몰</vt:lpstr>
      <vt:lpstr>웨딩 후기</vt:lpstr>
      <vt:lpstr>실시간 채팅</vt:lpstr>
      <vt:lpstr>참고 사이트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 TEAM</dc:title>
  <dc:creator>User</dc:creator>
  <cp:lastModifiedBy>User</cp:lastModifiedBy>
  <cp:revision>46</cp:revision>
  <dcterms:created xsi:type="dcterms:W3CDTF">2021-04-05T05:19:41Z</dcterms:created>
  <dcterms:modified xsi:type="dcterms:W3CDTF">2021-04-27T23:57:47Z</dcterms:modified>
</cp:coreProperties>
</file>